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Ubuntu"/>
      <p:regular r:id="rId28"/>
      <p:bold r:id="rId29"/>
      <p:italic r:id="rId30"/>
      <p:boldItalic r:id="rId31"/>
    </p:embeddedFont>
    <p:embeddedFont>
      <p:font typeface="Ubuntu Light"/>
      <p:regular r:id="rId32"/>
      <p:bold r:id="rId33"/>
      <p:italic r:id="rId34"/>
      <p:boldItalic r:id="rId35"/>
    </p:embeddedFont>
    <p:embeddedFont>
      <p:font typeface="Anton"/>
      <p:regular r:id="rId36"/>
    </p:embeddedFont>
    <p:embeddedFont>
      <p:font typeface="Advent Pro SemiBold"/>
      <p:regular r:id="rId37"/>
      <p:bold r:id="rId38"/>
    </p:embeddedFont>
    <p:embeddedFont>
      <p:font typeface="Staatliches"/>
      <p:regular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Fira Sans Condensed Medium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60879D0-796D-4ECE-9F5D-717EB2119748}">
  <a:tblStyle styleId="{A60879D0-796D-4ECE-9F5D-717EB21197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FiraSansCondensedMedium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FiraSansCondensedMedium-italic.fntdata"/><Relationship Id="rId45" Type="http://schemas.openxmlformats.org/officeDocument/2006/relationships/font" Target="fonts/FiraSansCondensed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Light-regular.fntdata"/><Relationship Id="rId47" Type="http://schemas.openxmlformats.org/officeDocument/2006/relationships/font" Target="fonts/FiraSansCondensedMedium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-boldItalic.fntdata"/><Relationship Id="rId30" Type="http://schemas.openxmlformats.org/officeDocument/2006/relationships/font" Target="fonts/Ubuntu-italic.fntdata"/><Relationship Id="rId33" Type="http://schemas.openxmlformats.org/officeDocument/2006/relationships/font" Target="fonts/UbuntuLight-bold.fntdata"/><Relationship Id="rId32" Type="http://schemas.openxmlformats.org/officeDocument/2006/relationships/font" Target="fonts/UbuntuLight-regular.fntdata"/><Relationship Id="rId35" Type="http://schemas.openxmlformats.org/officeDocument/2006/relationships/font" Target="fonts/UbuntuLight-boldItalic.fntdata"/><Relationship Id="rId34" Type="http://schemas.openxmlformats.org/officeDocument/2006/relationships/font" Target="fonts/UbuntuLight-italic.fntdata"/><Relationship Id="rId37" Type="http://schemas.openxmlformats.org/officeDocument/2006/relationships/font" Target="fonts/AdventProSemiBold-regular.fntdata"/><Relationship Id="rId36" Type="http://schemas.openxmlformats.org/officeDocument/2006/relationships/font" Target="fonts/Anton-regular.fntdata"/><Relationship Id="rId39" Type="http://schemas.openxmlformats.org/officeDocument/2006/relationships/font" Target="fonts/Staatliches-regular.fntdata"/><Relationship Id="rId38" Type="http://schemas.openxmlformats.org/officeDocument/2006/relationships/font" Target="fonts/AdventPro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Ubuntu-regular.fntdata"/><Relationship Id="rId27" Type="http://schemas.openxmlformats.org/officeDocument/2006/relationships/slide" Target="slides/slide20.xml"/><Relationship Id="rId29" Type="http://schemas.openxmlformats.org/officeDocument/2006/relationships/font" Target="fonts/Ubuntu-bold.fntdata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5049fbcaa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5049fbca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5049fbca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5049fbca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5049fbcaa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5049fbcaa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5049fbcaa_2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5049fbcaa_2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principali cambiamenti di questo documento riguardano il Change management process, il processo di formazione dei membri del gruppo e l’aggiornamento/aggiunta di metriche.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CMP -&gt; adottiamo il modello 4P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 che poi vengono visualizzate graficamente nel Piano di Qualifica (cambiare slide)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5049fbcaa_2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5049fbcaa_2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Ogni metrica contiene la propria tabella con i dati relativi a quella metrica e il grafico di riferimento.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5049fbcaa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5049fbcaa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Obiettivi suddivisi in 3 macro categorie: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tecnologie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documenti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5049fbcaa_1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85049fbcaa_1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5049fbcaa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85049fbcaa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Sono stati formati due macro gruppi: uno per lo sviluppo del tool e l’altro per lo sviluppo del plug-in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Gruppo@@15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Allora la suddivisione dei lavori dei gruppi.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5049fbcaa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5049fbca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Rispettato PdP per quanto riguarda lo sviluppo delle funzionalità core della TB e il rispetto dei tempi di sviluppo -&gt; utilizzo di librerie quindi non abbiamo scritto tanto codice e la struttura del plugin/tool è ben definita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Ambienti altamente mutevole -&gt; poca documentazione perchè altamente soggetto a cambiamenti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Gestione del tempo di presentazione -&gt; +demo -slide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5049fbcaa_2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5049fbcaa_2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Abbiamo quindi intenzione di fornire l'applicativo entro la scadenza della RA, prevista per il 13/07/2020.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5049fbcaa_2_3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5049fbcaa_2_3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5049fbcaa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5049fbcaa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5049fbcaa_2_3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5049fbcaa_2_3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Preventivo </a:t>
            </a:r>
            <a:r>
              <a:rPr b="1" lang="it"/>
              <a:t>SENZA </a:t>
            </a:r>
            <a:r>
              <a:rPr lang="it"/>
              <a:t>la fase di ANALISI (= senza investimento)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/>
              <a:t>Ore con invesitmento</a:t>
            </a:r>
            <a:r>
              <a:rPr lang="it" u="sng"/>
              <a:t> 				</a:t>
            </a:r>
            <a:r>
              <a:rPr lang="it"/>
              <a:t>   </a:t>
            </a:r>
            <a:r>
              <a:rPr b="1" lang="it" u="sng"/>
              <a:t>Ore senza invesitmento</a:t>
            </a:r>
            <a:r>
              <a:rPr lang="it" u="sng"/>
              <a:t>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Simone Federico Bergamin 	145			   Simone Federico Bergamin    103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Alessandro Canesso 	            143			   Alessandro Canesso 	   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Victor Dutca			143			   Victor Dutca			   103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Fouad Farid			143			   Fouad Farid			   103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Simone Meneghin		147			   Simone Meneghin		   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Olivier Utshudi			147			   Olivier Utshudi		   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Davide Zilio			143			   Davide Zilio			   103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Totale ore 			</a:t>
            </a:r>
            <a:r>
              <a:rPr b="1" lang="it"/>
              <a:t>1011	€ 19563	   </a:t>
            </a:r>
            <a:r>
              <a:rPr lang="it"/>
              <a:t>Totale ore 			   </a:t>
            </a:r>
            <a:r>
              <a:rPr b="1" lang="it"/>
              <a:t>723	€ 13290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282 ore e € 6246 investiti nell’analisi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preventivo presentato è esente dalle ore investite dal gruppo per l’analisi e comprensive delle ore del Programmatore che sono state calcolate prendendo in considerazione il lavoro della stesura del codice preventivato per le future revisioni a partire dalla Technology Baseline dato che nella revisione dei requisiti il compito del programmatore non trova luogo e viene sostituito con altri ruoli come ad esempio l’analista.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5049fbcaa_2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5049fbcaa_2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Obiettivi suddivisi in 3 macro categorie: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tecnologie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documenti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049fbcaa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049fbcaa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Qui vediamo alcune delle tecnologie che il team utilizza per la realizzazione del progetto. Per mostrare queste tecnologie si è pensato di usare questo schema a piramide a tre livelli per evidenziare l’importanza degli strumenti di base, per poi salire a quelli più di supporto. Quindi possibile suddivise tecnologie di: sviluppo, supporto, hosting.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 le tecnologie di sviluppo ci sono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NodeJS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dove vive la nostra piattaforma visto che è un ambiente di sviluppo per il back-end;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React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ci permette di gestire un’interfaccia grafica;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EsLint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è un tool per l’analisi statica e ci ha permesso di verificare la corretta sintassi del codice e grazie ad un’opportuna configurazione  ci è anche stato possibile garantire il rispetto delle norme(es tab).  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 gli strumenti di supporto abbiamo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NPM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ovvero il gestore dei pacchetti di NodeJS utile per l’installazione delle dipendenze; per la memorizzazione dei dati ci affidiamo InfluxDB è il database con cui interagisce Grafana, e lo si è scelto per la possibilità di gestire le serie temporali da parte di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InfluxDB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 Un aspetto importante visto che stiamo parlando di previsioni ;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TravisCI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è un servizio per la Continuous Integration ovvero da la possibilità di  verificare la corretta integrazione dei moduli tramite il processo di build.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Invece </a:t>
            </a:r>
            <a:r>
              <a:rPr b="1"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Grafana</a:t>
            </a:r>
            <a:r>
              <a:rPr lang="it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è la piattaforma utilizzata dal plug-in su cui vengono ospitate tutte le sue funzionalità. (Per ex il i risultati delle previsioni sono memorizzate in InfluxDB, oppure grafi ed avvisi )   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5049fbcaa_2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5049fbcaa_2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5049fbca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5049fbca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Obiettivi suddivisi in 3 macro categorie: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tecnologie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documenti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5049fbcaa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5049fbcaa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5049fbcaa_2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85049fbcaa_2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verranno visualizzati tali dati?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nostro prodotto si appoggia su Grafana, ovvero un software di analisi open source in grado di fornire numerose funzionalità di analisi e monitoraggio sui dati, e fornire in real time grafici e avvisi.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Grafana ha due proprietà molti importanti oggigiorno: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Adattabilità: questo sistema è molto malleabile, si adatta molto bene sia a sistemi piccoli con una quantità di dati limitata sia a sistemi maggiormente sviluppati e con una mole di dati molto grande;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Estensibilità: può essere esteso con plug-in, realizzati in qualsiasi linguaggio di programmazione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Infatti noi andremo appunto a sviluppare un plug-in che permetterà di effettuare la previsione voluta.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5049fbcaa_1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85049fbcaa_1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verranno visualizzati tali dati?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nostro prodotto si appoggia su Grafana, ovvero un software di analisi open source in grado di fornire numerose funzionalità di analisi e monitoraggio sui dati, e fornire in real time grafici e avvisi.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Grafana ha due proprietà molti importanti oggigiorno: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Adattabilità: questo sistema è molto malleabile, si adatta molto bene sia a sistemi piccoli con una quantità di dati limitata sia a sistemi maggiormente sviluppati e con una mole di dati molto grande;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Estensibilità: può essere esteso con plug-in, realizzati in qualsiasi linguaggio di programmazione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Infatti noi andremo appunto a sviluppare un plug-in che permetterà di effettuare la previsione voluta.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8" y="-3"/>
            <a:ext cx="8802242" cy="5143503"/>
            <a:chOff x="8" y="-3"/>
            <a:chExt cx="8802242" cy="5143503"/>
          </a:xfrm>
        </p:grpSpPr>
        <p:sp>
          <p:nvSpPr>
            <p:cNvPr id="56" name="Google Shape;56;p14"/>
            <p:cNvSpPr/>
            <p:nvPr/>
          </p:nvSpPr>
          <p:spPr>
            <a:xfrm rot="-5400000">
              <a:off x="4755757" y="164954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" name="Google Shape;58;p14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59" name="Google Shape;59;p14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" name="Google Shape;66;p14"/>
            <p:cNvSpPr/>
            <p:nvPr/>
          </p:nvSpPr>
          <p:spPr>
            <a:xfrm>
              <a:off x="8215600" y="63177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290675" y="416412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7627908" y="3111300"/>
              <a:ext cx="1171800" cy="2032200"/>
              <a:chOff x="5328583" y="229200"/>
              <a:chExt cx="1171800" cy="2032200"/>
            </a:xfrm>
          </p:grpSpPr>
          <p:sp>
            <p:nvSpPr>
              <p:cNvPr id="69" name="Google Shape;69;p14"/>
              <p:cNvSpPr/>
              <p:nvPr/>
            </p:nvSpPr>
            <p:spPr>
              <a:xfrm rot="10800000">
                <a:off x="5328583" y="7372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5913733" y="2292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 rot="10800000">
                <a:off x="5622633" y="12453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" name="Google Shape;74;p14"/>
            <p:cNvSpPr/>
            <p:nvPr/>
          </p:nvSpPr>
          <p:spPr>
            <a:xfrm>
              <a:off x="5471650" y="1855450"/>
              <a:ext cx="518247" cy="448811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2096375" y="2539463"/>
            <a:ext cx="4951200" cy="12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557770" y="3630487"/>
            <a:ext cx="40284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714025" y="1871370"/>
            <a:ext cx="50988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714025" y="2963170"/>
            <a:ext cx="2873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hasCustomPrompt="1" idx="2" type="title"/>
          </p:nvPr>
        </p:nvSpPr>
        <p:spPr>
          <a:xfrm>
            <a:off x="714025" y="3679312"/>
            <a:ext cx="1982100" cy="13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82" name="Google Shape;82;p15"/>
          <p:cNvGrpSpPr/>
          <p:nvPr/>
        </p:nvGrpSpPr>
        <p:grpSpPr>
          <a:xfrm>
            <a:off x="-2" y="16"/>
            <a:ext cx="1934254" cy="1677937"/>
            <a:chOff x="1805600" y="596650"/>
            <a:chExt cx="1756975" cy="1524150"/>
          </a:xfrm>
        </p:grpSpPr>
        <p:sp>
          <p:nvSpPr>
            <p:cNvPr id="83" name="Google Shape;83;p15"/>
            <p:cNvSpPr/>
            <p:nvPr/>
          </p:nvSpPr>
          <p:spPr>
            <a:xfrm>
              <a:off x="20981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6833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805600" y="110470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390750" y="110470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098175" y="16127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/>
          <p:nvPr/>
        </p:nvSpPr>
        <p:spPr>
          <a:xfrm>
            <a:off x="2696119" y="4584199"/>
            <a:ext cx="645843" cy="559312"/>
          </a:xfrm>
          <a:custGeom>
            <a:rect b="b" l="l" r="r" t="t"/>
            <a:pathLst>
              <a:path extrusionOk="0" h="20322" w="23466">
                <a:moveTo>
                  <a:pt x="11735" y="0"/>
                </a:moveTo>
                <a:lnTo>
                  <a:pt x="5867" y="10160"/>
                </a:lnTo>
                <a:lnTo>
                  <a:pt x="0" y="20321"/>
                </a:lnTo>
                <a:lnTo>
                  <a:pt x="23466" y="20321"/>
                </a:lnTo>
                <a:lnTo>
                  <a:pt x="17602" y="10160"/>
                </a:lnTo>
                <a:lnTo>
                  <a:pt x="11735" y="0"/>
                </a:lnTo>
                <a:close/>
              </a:path>
            </a:pathLst>
          </a:custGeom>
          <a:solidFill>
            <a:srgbClr val="FFFFFF">
              <a:alpha val="29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>
            <a:off x="8" y="0"/>
            <a:ext cx="9143993" cy="5143512"/>
            <a:chOff x="8" y="0"/>
            <a:chExt cx="9143993" cy="5143512"/>
          </a:xfrm>
        </p:grpSpPr>
        <p:sp>
          <p:nvSpPr>
            <p:cNvPr id="94" name="Google Shape;94;p16"/>
            <p:cNvSpPr/>
            <p:nvPr/>
          </p:nvSpPr>
          <p:spPr>
            <a:xfrm rot="5400000">
              <a:off x="975761" y="186623"/>
              <a:ext cx="2783487" cy="2410241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6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96" name="Google Shape;96;p1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" name="Google Shape;103;p16"/>
            <p:cNvSpPr/>
            <p:nvPr/>
          </p:nvSpPr>
          <p:spPr>
            <a:xfrm rot="-5400000">
              <a:off x="5384759" y="2546648"/>
              <a:ext cx="2783487" cy="2410241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" name="Google Shape;104;p16"/>
            <p:cNvGrpSpPr/>
            <p:nvPr/>
          </p:nvGrpSpPr>
          <p:grpSpPr>
            <a:xfrm rot="10800000">
              <a:off x="7387025" y="3619362"/>
              <a:ext cx="1756975" cy="1524150"/>
              <a:chOff x="1805600" y="596650"/>
              <a:chExt cx="1756975" cy="1524150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385675" y="3128975"/>
            <a:ext cx="4372800" cy="17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type="ctrTitle"/>
          </p:nvPr>
        </p:nvSpPr>
        <p:spPr>
          <a:xfrm>
            <a:off x="2427150" y="649275"/>
            <a:ext cx="42897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ctrTitle"/>
          </p:nvPr>
        </p:nvSpPr>
        <p:spPr>
          <a:xfrm>
            <a:off x="5097625" y="2296289"/>
            <a:ext cx="1497900" cy="50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904187" y="23722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2" type="subTitle"/>
          </p:nvPr>
        </p:nvSpPr>
        <p:spPr>
          <a:xfrm>
            <a:off x="5097613" y="3555794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3"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4" type="ctrTitle"/>
          </p:nvPr>
        </p:nvSpPr>
        <p:spPr>
          <a:xfrm>
            <a:off x="2548475" y="1147689"/>
            <a:ext cx="1497900" cy="43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 rot="5400000">
            <a:off x="-229515" y="229516"/>
            <a:ext cx="3423230" cy="2964198"/>
          </a:xfrm>
          <a:custGeom>
            <a:rect b="b" l="l" r="r" t="t"/>
            <a:pathLst>
              <a:path extrusionOk="0" h="75062" w="86686">
                <a:moveTo>
                  <a:pt x="22504" y="1369"/>
                </a:moveTo>
                <a:lnTo>
                  <a:pt x="42383" y="12848"/>
                </a:lnTo>
                <a:lnTo>
                  <a:pt x="22504" y="24328"/>
                </a:lnTo>
                <a:lnTo>
                  <a:pt x="22504" y="1369"/>
                </a:lnTo>
                <a:close/>
                <a:moveTo>
                  <a:pt x="42906" y="13727"/>
                </a:moveTo>
                <a:lnTo>
                  <a:pt x="42906" y="36686"/>
                </a:lnTo>
                <a:lnTo>
                  <a:pt x="23027" y="25207"/>
                </a:lnTo>
                <a:lnTo>
                  <a:pt x="42906" y="13727"/>
                </a:lnTo>
                <a:close/>
                <a:moveTo>
                  <a:pt x="64317" y="25996"/>
                </a:moveTo>
                <a:lnTo>
                  <a:pt x="64317" y="48977"/>
                </a:lnTo>
                <a:lnTo>
                  <a:pt x="44411" y="37487"/>
                </a:lnTo>
                <a:lnTo>
                  <a:pt x="64317" y="25996"/>
                </a:lnTo>
                <a:close/>
                <a:moveTo>
                  <a:pt x="22504" y="26128"/>
                </a:moveTo>
                <a:lnTo>
                  <a:pt x="42360" y="37591"/>
                </a:lnTo>
                <a:lnTo>
                  <a:pt x="22504" y="49060"/>
                </a:lnTo>
                <a:lnTo>
                  <a:pt x="22504" y="26128"/>
                </a:lnTo>
                <a:close/>
                <a:moveTo>
                  <a:pt x="21408" y="26086"/>
                </a:moveTo>
                <a:lnTo>
                  <a:pt x="21408" y="49063"/>
                </a:lnTo>
                <a:lnTo>
                  <a:pt x="1507" y="37573"/>
                </a:lnTo>
                <a:lnTo>
                  <a:pt x="21408" y="26086"/>
                </a:lnTo>
                <a:close/>
                <a:moveTo>
                  <a:pt x="43867" y="38332"/>
                </a:moveTo>
                <a:lnTo>
                  <a:pt x="63742" y="49804"/>
                </a:lnTo>
                <a:lnTo>
                  <a:pt x="43867" y="61283"/>
                </a:lnTo>
                <a:lnTo>
                  <a:pt x="43867" y="38332"/>
                </a:lnTo>
                <a:close/>
                <a:moveTo>
                  <a:pt x="42861" y="38516"/>
                </a:moveTo>
                <a:lnTo>
                  <a:pt x="42861" y="61445"/>
                </a:lnTo>
                <a:lnTo>
                  <a:pt x="23005" y="49980"/>
                </a:lnTo>
                <a:lnTo>
                  <a:pt x="42861" y="38516"/>
                </a:lnTo>
                <a:close/>
                <a:moveTo>
                  <a:pt x="85683" y="38463"/>
                </a:moveTo>
                <a:lnTo>
                  <a:pt x="85683" y="61445"/>
                </a:lnTo>
                <a:lnTo>
                  <a:pt x="65778" y="49954"/>
                </a:lnTo>
                <a:lnTo>
                  <a:pt x="85683" y="38463"/>
                </a:lnTo>
                <a:close/>
                <a:moveTo>
                  <a:pt x="21453" y="50709"/>
                </a:moveTo>
                <a:lnTo>
                  <a:pt x="21453" y="73691"/>
                </a:lnTo>
                <a:lnTo>
                  <a:pt x="1552" y="62200"/>
                </a:lnTo>
                <a:lnTo>
                  <a:pt x="21453" y="50709"/>
                </a:lnTo>
                <a:close/>
                <a:moveTo>
                  <a:pt x="64186" y="50709"/>
                </a:moveTo>
                <a:lnTo>
                  <a:pt x="64186" y="73691"/>
                </a:lnTo>
                <a:lnTo>
                  <a:pt x="44281" y="62200"/>
                </a:lnTo>
                <a:lnTo>
                  <a:pt x="64186" y="50709"/>
                </a:lnTo>
                <a:close/>
                <a:moveTo>
                  <a:pt x="22000" y="0"/>
                </a:moveTo>
                <a:cubicBezTo>
                  <a:pt x="21913" y="0"/>
                  <a:pt x="21827" y="22"/>
                  <a:pt x="21750" y="65"/>
                </a:cubicBezTo>
                <a:cubicBezTo>
                  <a:pt x="21596" y="155"/>
                  <a:pt x="21498" y="321"/>
                  <a:pt x="21498" y="502"/>
                </a:cubicBezTo>
                <a:lnTo>
                  <a:pt x="21498" y="24873"/>
                </a:lnTo>
                <a:lnTo>
                  <a:pt x="252" y="37141"/>
                </a:lnTo>
                <a:cubicBezTo>
                  <a:pt x="98" y="37231"/>
                  <a:pt x="0" y="37397"/>
                  <a:pt x="0" y="37573"/>
                </a:cubicBezTo>
                <a:cubicBezTo>
                  <a:pt x="0" y="37753"/>
                  <a:pt x="98" y="37919"/>
                  <a:pt x="252" y="38009"/>
                </a:cubicBezTo>
                <a:lnTo>
                  <a:pt x="20848" y="49901"/>
                </a:lnTo>
                <a:lnTo>
                  <a:pt x="297" y="61768"/>
                </a:lnTo>
                <a:cubicBezTo>
                  <a:pt x="143" y="61858"/>
                  <a:pt x="45" y="62023"/>
                  <a:pt x="45" y="62200"/>
                </a:cubicBezTo>
                <a:cubicBezTo>
                  <a:pt x="45" y="62380"/>
                  <a:pt x="143" y="62545"/>
                  <a:pt x="297" y="62635"/>
                </a:cubicBezTo>
                <a:lnTo>
                  <a:pt x="21705" y="74994"/>
                </a:lnTo>
                <a:cubicBezTo>
                  <a:pt x="21779" y="75039"/>
                  <a:pt x="21870" y="75062"/>
                  <a:pt x="21956" y="75062"/>
                </a:cubicBezTo>
                <a:cubicBezTo>
                  <a:pt x="22043" y="75062"/>
                  <a:pt x="22129" y="75039"/>
                  <a:pt x="22204" y="74994"/>
                </a:cubicBezTo>
                <a:cubicBezTo>
                  <a:pt x="22362" y="74904"/>
                  <a:pt x="22456" y="74738"/>
                  <a:pt x="22456" y="74558"/>
                </a:cubicBezTo>
                <a:lnTo>
                  <a:pt x="22456" y="50821"/>
                </a:lnTo>
                <a:lnTo>
                  <a:pt x="43112" y="62748"/>
                </a:lnTo>
                <a:cubicBezTo>
                  <a:pt x="43176" y="62782"/>
                  <a:pt x="43244" y="62793"/>
                  <a:pt x="43315" y="62801"/>
                </a:cubicBezTo>
                <a:lnTo>
                  <a:pt x="64437" y="74994"/>
                </a:lnTo>
                <a:cubicBezTo>
                  <a:pt x="64512" y="75039"/>
                  <a:pt x="64598" y="75062"/>
                  <a:pt x="64685" y="75062"/>
                </a:cubicBezTo>
                <a:cubicBezTo>
                  <a:pt x="64772" y="75062"/>
                  <a:pt x="64862" y="75039"/>
                  <a:pt x="64937" y="74994"/>
                </a:cubicBezTo>
                <a:cubicBezTo>
                  <a:pt x="65091" y="74904"/>
                  <a:pt x="65188" y="74738"/>
                  <a:pt x="65188" y="74558"/>
                </a:cubicBezTo>
                <a:lnTo>
                  <a:pt x="65188" y="50773"/>
                </a:lnTo>
                <a:lnTo>
                  <a:pt x="85931" y="62748"/>
                </a:lnTo>
                <a:cubicBezTo>
                  <a:pt x="86010" y="62793"/>
                  <a:pt x="86096" y="62815"/>
                  <a:pt x="86183" y="62815"/>
                </a:cubicBezTo>
                <a:cubicBezTo>
                  <a:pt x="86269" y="62815"/>
                  <a:pt x="86355" y="62793"/>
                  <a:pt x="86434" y="62748"/>
                </a:cubicBezTo>
                <a:cubicBezTo>
                  <a:pt x="86589" y="62658"/>
                  <a:pt x="86686" y="62493"/>
                  <a:pt x="86686" y="62312"/>
                </a:cubicBezTo>
                <a:lnTo>
                  <a:pt x="86686" y="37591"/>
                </a:lnTo>
                <a:cubicBezTo>
                  <a:pt x="86686" y="37415"/>
                  <a:pt x="86589" y="37250"/>
                  <a:pt x="86434" y="37160"/>
                </a:cubicBezTo>
                <a:cubicBezTo>
                  <a:pt x="86357" y="37115"/>
                  <a:pt x="86271" y="37092"/>
                  <a:pt x="86184" y="37092"/>
                </a:cubicBezTo>
                <a:cubicBezTo>
                  <a:pt x="86097" y="37092"/>
                  <a:pt x="86010" y="37115"/>
                  <a:pt x="85931" y="37160"/>
                </a:cubicBezTo>
                <a:lnTo>
                  <a:pt x="65320" y="49060"/>
                </a:lnTo>
                <a:lnTo>
                  <a:pt x="65320" y="25128"/>
                </a:lnTo>
                <a:cubicBezTo>
                  <a:pt x="65320" y="24947"/>
                  <a:pt x="65226" y="24782"/>
                  <a:pt x="65068" y="24692"/>
                </a:cubicBezTo>
                <a:cubicBezTo>
                  <a:pt x="64991" y="24647"/>
                  <a:pt x="64905" y="24625"/>
                  <a:pt x="64818" y="24625"/>
                </a:cubicBezTo>
                <a:cubicBezTo>
                  <a:pt x="64732" y="24625"/>
                  <a:pt x="64646" y="24647"/>
                  <a:pt x="64569" y="24692"/>
                </a:cubicBezTo>
                <a:lnTo>
                  <a:pt x="43912" y="36619"/>
                </a:lnTo>
                <a:lnTo>
                  <a:pt x="43912" y="12837"/>
                </a:lnTo>
                <a:cubicBezTo>
                  <a:pt x="43912" y="12657"/>
                  <a:pt x="43815" y="12492"/>
                  <a:pt x="43660" y="12402"/>
                </a:cubicBezTo>
                <a:cubicBezTo>
                  <a:pt x="43638" y="12390"/>
                  <a:pt x="43608" y="12390"/>
                  <a:pt x="43586" y="12383"/>
                </a:cubicBezTo>
                <a:lnTo>
                  <a:pt x="22253" y="65"/>
                </a:lnTo>
                <a:cubicBezTo>
                  <a:pt x="22174" y="22"/>
                  <a:pt x="22087" y="0"/>
                  <a:pt x="22000" y="0"/>
                </a:cubicBezTo>
                <a:close/>
              </a:path>
            </a:pathLst>
          </a:custGeom>
          <a:solidFill>
            <a:srgbClr val="FFFFFF">
              <a:alpha val="1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 rot="-5400000">
            <a:off x="6423196" y="2422699"/>
            <a:ext cx="2916334" cy="2525273"/>
          </a:xfrm>
          <a:custGeom>
            <a:rect b="b" l="l" r="r" t="t"/>
            <a:pathLst>
              <a:path extrusionOk="0" h="75062" w="86686">
                <a:moveTo>
                  <a:pt x="22504" y="1369"/>
                </a:moveTo>
                <a:lnTo>
                  <a:pt x="42383" y="12848"/>
                </a:lnTo>
                <a:lnTo>
                  <a:pt x="22504" y="24328"/>
                </a:lnTo>
                <a:lnTo>
                  <a:pt x="22504" y="1369"/>
                </a:lnTo>
                <a:close/>
                <a:moveTo>
                  <a:pt x="42906" y="13727"/>
                </a:moveTo>
                <a:lnTo>
                  <a:pt x="42906" y="36686"/>
                </a:lnTo>
                <a:lnTo>
                  <a:pt x="23027" y="25207"/>
                </a:lnTo>
                <a:lnTo>
                  <a:pt x="42906" y="13727"/>
                </a:lnTo>
                <a:close/>
                <a:moveTo>
                  <a:pt x="64317" y="25996"/>
                </a:moveTo>
                <a:lnTo>
                  <a:pt x="64317" y="48977"/>
                </a:lnTo>
                <a:lnTo>
                  <a:pt x="44411" y="37487"/>
                </a:lnTo>
                <a:lnTo>
                  <a:pt x="64317" y="25996"/>
                </a:lnTo>
                <a:close/>
                <a:moveTo>
                  <a:pt x="22504" y="26128"/>
                </a:moveTo>
                <a:lnTo>
                  <a:pt x="42360" y="37591"/>
                </a:lnTo>
                <a:lnTo>
                  <a:pt x="22504" y="49060"/>
                </a:lnTo>
                <a:lnTo>
                  <a:pt x="22504" y="26128"/>
                </a:lnTo>
                <a:close/>
                <a:moveTo>
                  <a:pt x="21408" y="26086"/>
                </a:moveTo>
                <a:lnTo>
                  <a:pt x="21408" y="49063"/>
                </a:lnTo>
                <a:lnTo>
                  <a:pt x="1507" y="37573"/>
                </a:lnTo>
                <a:lnTo>
                  <a:pt x="21408" y="26086"/>
                </a:lnTo>
                <a:close/>
                <a:moveTo>
                  <a:pt x="43867" y="38332"/>
                </a:moveTo>
                <a:lnTo>
                  <a:pt x="63742" y="49804"/>
                </a:lnTo>
                <a:lnTo>
                  <a:pt x="43867" y="61283"/>
                </a:lnTo>
                <a:lnTo>
                  <a:pt x="43867" y="38332"/>
                </a:lnTo>
                <a:close/>
                <a:moveTo>
                  <a:pt x="42861" y="38516"/>
                </a:moveTo>
                <a:lnTo>
                  <a:pt x="42861" y="61445"/>
                </a:lnTo>
                <a:lnTo>
                  <a:pt x="23005" y="49980"/>
                </a:lnTo>
                <a:lnTo>
                  <a:pt x="42861" y="38516"/>
                </a:lnTo>
                <a:close/>
                <a:moveTo>
                  <a:pt x="85683" y="38463"/>
                </a:moveTo>
                <a:lnTo>
                  <a:pt x="85683" y="61445"/>
                </a:lnTo>
                <a:lnTo>
                  <a:pt x="65778" y="49954"/>
                </a:lnTo>
                <a:lnTo>
                  <a:pt x="85683" y="38463"/>
                </a:lnTo>
                <a:close/>
                <a:moveTo>
                  <a:pt x="21453" y="50709"/>
                </a:moveTo>
                <a:lnTo>
                  <a:pt x="21453" y="73691"/>
                </a:lnTo>
                <a:lnTo>
                  <a:pt x="1552" y="62200"/>
                </a:lnTo>
                <a:lnTo>
                  <a:pt x="21453" y="50709"/>
                </a:lnTo>
                <a:close/>
                <a:moveTo>
                  <a:pt x="64186" y="50709"/>
                </a:moveTo>
                <a:lnTo>
                  <a:pt x="64186" y="73691"/>
                </a:lnTo>
                <a:lnTo>
                  <a:pt x="44281" y="62200"/>
                </a:lnTo>
                <a:lnTo>
                  <a:pt x="64186" y="50709"/>
                </a:lnTo>
                <a:close/>
                <a:moveTo>
                  <a:pt x="22000" y="0"/>
                </a:moveTo>
                <a:cubicBezTo>
                  <a:pt x="21913" y="0"/>
                  <a:pt x="21827" y="22"/>
                  <a:pt x="21750" y="65"/>
                </a:cubicBezTo>
                <a:cubicBezTo>
                  <a:pt x="21596" y="155"/>
                  <a:pt x="21498" y="321"/>
                  <a:pt x="21498" y="502"/>
                </a:cubicBezTo>
                <a:lnTo>
                  <a:pt x="21498" y="24873"/>
                </a:lnTo>
                <a:lnTo>
                  <a:pt x="252" y="37141"/>
                </a:lnTo>
                <a:cubicBezTo>
                  <a:pt x="98" y="37231"/>
                  <a:pt x="0" y="37397"/>
                  <a:pt x="0" y="37573"/>
                </a:cubicBezTo>
                <a:cubicBezTo>
                  <a:pt x="0" y="37753"/>
                  <a:pt x="98" y="37919"/>
                  <a:pt x="252" y="38009"/>
                </a:cubicBezTo>
                <a:lnTo>
                  <a:pt x="20848" y="49901"/>
                </a:lnTo>
                <a:lnTo>
                  <a:pt x="297" y="61768"/>
                </a:lnTo>
                <a:cubicBezTo>
                  <a:pt x="143" y="61858"/>
                  <a:pt x="45" y="62023"/>
                  <a:pt x="45" y="62200"/>
                </a:cubicBezTo>
                <a:cubicBezTo>
                  <a:pt x="45" y="62380"/>
                  <a:pt x="143" y="62545"/>
                  <a:pt x="297" y="62635"/>
                </a:cubicBezTo>
                <a:lnTo>
                  <a:pt x="21705" y="74994"/>
                </a:lnTo>
                <a:cubicBezTo>
                  <a:pt x="21779" y="75039"/>
                  <a:pt x="21870" y="75062"/>
                  <a:pt x="21956" y="75062"/>
                </a:cubicBezTo>
                <a:cubicBezTo>
                  <a:pt x="22043" y="75062"/>
                  <a:pt x="22129" y="75039"/>
                  <a:pt x="22204" y="74994"/>
                </a:cubicBezTo>
                <a:cubicBezTo>
                  <a:pt x="22362" y="74904"/>
                  <a:pt x="22456" y="74738"/>
                  <a:pt x="22456" y="74558"/>
                </a:cubicBezTo>
                <a:lnTo>
                  <a:pt x="22456" y="50821"/>
                </a:lnTo>
                <a:lnTo>
                  <a:pt x="43112" y="62748"/>
                </a:lnTo>
                <a:cubicBezTo>
                  <a:pt x="43176" y="62782"/>
                  <a:pt x="43244" y="62793"/>
                  <a:pt x="43315" y="62801"/>
                </a:cubicBezTo>
                <a:lnTo>
                  <a:pt x="64437" y="74994"/>
                </a:lnTo>
                <a:cubicBezTo>
                  <a:pt x="64512" y="75039"/>
                  <a:pt x="64598" y="75062"/>
                  <a:pt x="64685" y="75062"/>
                </a:cubicBezTo>
                <a:cubicBezTo>
                  <a:pt x="64772" y="75062"/>
                  <a:pt x="64862" y="75039"/>
                  <a:pt x="64937" y="74994"/>
                </a:cubicBezTo>
                <a:cubicBezTo>
                  <a:pt x="65091" y="74904"/>
                  <a:pt x="65188" y="74738"/>
                  <a:pt x="65188" y="74558"/>
                </a:cubicBezTo>
                <a:lnTo>
                  <a:pt x="65188" y="50773"/>
                </a:lnTo>
                <a:lnTo>
                  <a:pt x="85931" y="62748"/>
                </a:lnTo>
                <a:cubicBezTo>
                  <a:pt x="86010" y="62793"/>
                  <a:pt x="86096" y="62815"/>
                  <a:pt x="86183" y="62815"/>
                </a:cubicBezTo>
                <a:cubicBezTo>
                  <a:pt x="86269" y="62815"/>
                  <a:pt x="86355" y="62793"/>
                  <a:pt x="86434" y="62748"/>
                </a:cubicBezTo>
                <a:cubicBezTo>
                  <a:pt x="86589" y="62658"/>
                  <a:pt x="86686" y="62493"/>
                  <a:pt x="86686" y="62312"/>
                </a:cubicBezTo>
                <a:lnTo>
                  <a:pt x="86686" y="37591"/>
                </a:lnTo>
                <a:cubicBezTo>
                  <a:pt x="86686" y="37415"/>
                  <a:pt x="86589" y="37250"/>
                  <a:pt x="86434" y="37160"/>
                </a:cubicBezTo>
                <a:cubicBezTo>
                  <a:pt x="86357" y="37115"/>
                  <a:pt x="86271" y="37092"/>
                  <a:pt x="86184" y="37092"/>
                </a:cubicBezTo>
                <a:cubicBezTo>
                  <a:pt x="86097" y="37092"/>
                  <a:pt x="86010" y="37115"/>
                  <a:pt x="85931" y="37160"/>
                </a:cubicBezTo>
                <a:lnTo>
                  <a:pt x="65320" y="49060"/>
                </a:lnTo>
                <a:lnTo>
                  <a:pt x="65320" y="25128"/>
                </a:lnTo>
                <a:cubicBezTo>
                  <a:pt x="65320" y="24947"/>
                  <a:pt x="65226" y="24782"/>
                  <a:pt x="65068" y="24692"/>
                </a:cubicBezTo>
                <a:cubicBezTo>
                  <a:pt x="64991" y="24647"/>
                  <a:pt x="64905" y="24625"/>
                  <a:pt x="64818" y="24625"/>
                </a:cubicBezTo>
                <a:cubicBezTo>
                  <a:pt x="64732" y="24625"/>
                  <a:pt x="64646" y="24647"/>
                  <a:pt x="64569" y="24692"/>
                </a:cubicBezTo>
                <a:lnTo>
                  <a:pt x="43912" y="36619"/>
                </a:lnTo>
                <a:lnTo>
                  <a:pt x="43912" y="12837"/>
                </a:lnTo>
                <a:cubicBezTo>
                  <a:pt x="43912" y="12657"/>
                  <a:pt x="43815" y="12492"/>
                  <a:pt x="43660" y="12402"/>
                </a:cubicBezTo>
                <a:cubicBezTo>
                  <a:pt x="43638" y="12390"/>
                  <a:pt x="43608" y="12390"/>
                  <a:pt x="43586" y="12383"/>
                </a:cubicBezTo>
                <a:lnTo>
                  <a:pt x="22253" y="65"/>
                </a:lnTo>
                <a:cubicBezTo>
                  <a:pt x="22174" y="22"/>
                  <a:pt x="22087" y="0"/>
                  <a:pt x="22000" y="0"/>
                </a:cubicBezTo>
                <a:close/>
              </a:path>
            </a:pathLst>
          </a:custGeom>
          <a:solidFill>
            <a:srgbClr val="FFFFFF">
              <a:alpha val="19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585183" y="0"/>
            <a:ext cx="1171800" cy="508050"/>
            <a:chOff x="2390775" y="596650"/>
            <a:chExt cx="1171800" cy="508050"/>
          </a:xfrm>
        </p:grpSpPr>
        <p:sp>
          <p:nvSpPr>
            <p:cNvPr id="124" name="Google Shape;124;p17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7"/>
          <p:cNvGrpSpPr/>
          <p:nvPr/>
        </p:nvGrpSpPr>
        <p:grpSpPr>
          <a:xfrm rot="10800000">
            <a:off x="7387033" y="4635450"/>
            <a:ext cx="1171800" cy="508050"/>
            <a:chOff x="2390775" y="596650"/>
            <a:chExt cx="1171800" cy="508050"/>
          </a:xfrm>
        </p:grpSpPr>
        <p:sp>
          <p:nvSpPr>
            <p:cNvPr id="127" name="Google Shape;127;p17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grpSp>
        <p:nvGrpSpPr>
          <p:cNvPr id="132" name="Google Shape;132;p18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133" name="Google Shape;133;p18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8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135" name="Google Shape;135;p18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8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18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9"/>
          <p:cNvGrpSpPr/>
          <p:nvPr/>
        </p:nvGrpSpPr>
        <p:grpSpPr>
          <a:xfrm>
            <a:off x="170883" y="0"/>
            <a:ext cx="8802242" cy="5143500"/>
            <a:chOff x="170883" y="0"/>
            <a:chExt cx="8802242" cy="5143500"/>
          </a:xfrm>
        </p:grpSpPr>
        <p:sp>
          <p:nvSpPr>
            <p:cNvPr id="154" name="Google Shape;154;p19"/>
            <p:cNvSpPr/>
            <p:nvPr/>
          </p:nvSpPr>
          <p:spPr>
            <a:xfrm flipH="1" rot="5400000">
              <a:off x="472324" y="164954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19"/>
            <p:cNvGrpSpPr/>
            <p:nvPr/>
          </p:nvGrpSpPr>
          <p:grpSpPr>
            <a:xfrm flipH="1">
              <a:off x="7216150" y="0"/>
              <a:ext cx="1756975" cy="1524150"/>
              <a:chOff x="1805600" y="596650"/>
              <a:chExt cx="1756975" cy="1524150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19"/>
            <p:cNvSpPr/>
            <p:nvPr/>
          </p:nvSpPr>
          <p:spPr>
            <a:xfrm flipH="1">
              <a:off x="170883" y="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8093908" y="40735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19"/>
            <p:cNvGrpSpPr/>
            <p:nvPr/>
          </p:nvGrpSpPr>
          <p:grpSpPr>
            <a:xfrm flipH="1">
              <a:off x="173425" y="3111300"/>
              <a:ext cx="1171800" cy="2032200"/>
              <a:chOff x="5328583" y="229200"/>
              <a:chExt cx="1171800" cy="2032200"/>
            </a:xfrm>
          </p:grpSpPr>
          <p:sp>
            <p:nvSpPr>
              <p:cNvPr id="166" name="Google Shape;166;p19"/>
              <p:cNvSpPr/>
              <p:nvPr/>
            </p:nvSpPr>
            <p:spPr>
              <a:xfrm rot="10800000">
                <a:off x="5328583" y="7372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5913733" y="2292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 rot="10800000">
                <a:off x="5622633" y="12453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66425" y="1063525"/>
            <a:ext cx="75255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 Light"/>
              <a:buChar char="●"/>
              <a:defRPr sz="1200">
                <a:solidFill>
                  <a:schemeClr val="lt2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-11703" y="-37350"/>
            <a:ext cx="9188400" cy="5206800"/>
          </a:xfrm>
          <a:prstGeom prst="rect">
            <a:avLst/>
          </a:prstGeom>
          <a:gradFill>
            <a:gsLst>
              <a:gs pos="0">
                <a:srgbClr val="552BF7">
                  <a:alpha val="17254"/>
                  <a:alpha val="31250"/>
                </a:srgbClr>
              </a:gs>
              <a:gs pos="100000">
                <a:srgbClr val="FCFFA5">
                  <a:alpha val="48235"/>
                  <a:alpha val="312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0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177" name="Google Shape;177;p20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20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187" name="Google Shape;187;p20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" name="Google Shape;194;p20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0"/>
          <p:cNvSpPr txBox="1"/>
          <p:nvPr>
            <p:ph type="title"/>
          </p:nvPr>
        </p:nvSpPr>
        <p:spPr>
          <a:xfrm>
            <a:off x="714000" y="538400"/>
            <a:ext cx="4691400" cy="3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ctrTitle"/>
          </p:nvPr>
        </p:nvSpPr>
        <p:spPr>
          <a:xfrm flipH="1">
            <a:off x="3331173" y="1871370"/>
            <a:ext cx="50988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72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1" type="subTitle"/>
          </p:nvPr>
        </p:nvSpPr>
        <p:spPr>
          <a:xfrm flipH="1">
            <a:off x="5556873" y="2963170"/>
            <a:ext cx="2873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hasCustomPrompt="1" idx="2" type="title"/>
          </p:nvPr>
        </p:nvSpPr>
        <p:spPr>
          <a:xfrm flipH="1">
            <a:off x="6447873" y="3679312"/>
            <a:ext cx="1982100" cy="13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01" name="Google Shape;201;p21"/>
          <p:cNvGrpSpPr/>
          <p:nvPr/>
        </p:nvGrpSpPr>
        <p:grpSpPr>
          <a:xfrm flipH="1">
            <a:off x="7209746" y="16"/>
            <a:ext cx="1934254" cy="1677937"/>
            <a:chOff x="1805600" y="596650"/>
            <a:chExt cx="1756975" cy="1524150"/>
          </a:xfrm>
        </p:grpSpPr>
        <p:sp>
          <p:nvSpPr>
            <p:cNvPr id="202" name="Google Shape;202;p21"/>
            <p:cNvSpPr/>
            <p:nvPr/>
          </p:nvSpPr>
          <p:spPr>
            <a:xfrm>
              <a:off x="20981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6833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05600" y="110470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390750" y="110470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098175" y="16127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/>
          <p:nvPr/>
        </p:nvSpPr>
        <p:spPr>
          <a:xfrm flipH="1">
            <a:off x="5802036" y="4584199"/>
            <a:ext cx="645843" cy="559312"/>
          </a:xfrm>
          <a:custGeom>
            <a:rect b="b" l="l" r="r" t="t"/>
            <a:pathLst>
              <a:path extrusionOk="0" h="20322" w="23466">
                <a:moveTo>
                  <a:pt x="11735" y="0"/>
                </a:moveTo>
                <a:lnTo>
                  <a:pt x="5867" y="10160"/>
                </a:lnTo>
                <a:lnTo>
                  <a:pt x="0" y="20321"/>
                </a:lnTo>
                <a:lnTo>
                  <a:pt x="23466" y="20321"/>
                </a:lnTo>
                <a:lnTo>
                  <a:pt x="17602" y="10160"/>
                </a:lnTo>
                <a:lnTo>
                  <a:pt x="11735" y="0"/>
                </a:lnTo>
                <a:close/>
              </a:path>
            </a:pathLst>
          </a:custGeom>
          <a:solidFill>
            <a:srgbClr val="FFFFFF">
              <a:alpha val="29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grpSp>
        <p:nvGrpSpPr>
          <p:cNvPr id="213" name="Google Shape;213;p22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214" name="Google Shape;214;p22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22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216" name="Google Shape;216;p2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2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2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224" name="Google Shape;224;p2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2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22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-11703" y="-37350"/>
            <a:ext cx="9188400" cy="5206800"/>
          </a:xfrm>
          <a:prstGeom prst="rect">
            <a:avLst/>
          </a:prstGeom>
          <a:gradFill>
            <a:gsLst>
              <a:gs pos="0">
                <a:srgbClr val="552BF7">
                  <a:alpha val="17254"/>
                  <a:alpha val="31250"/>
                </a:srgbClr>
              </a:gs>
              <a:gs pos="100000">
                <a:srgbClr val="FCFFA5">
                  <a:alpha val="48235"/>
                  <a:alpha val="312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3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236" name="Google Shape;236;p23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23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238" name="Google Shape;238;p2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23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246" name="Google Shape;246;p2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23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3"/>
          <p:cNvSpPr txBox="1"/>
          <p:nvPr>
            <p:ph hasCustomPrompt="1" type="title"/>
          </p:nvPr>
        </p:nvSpPr>
        <p:spPr>
          <a:xfrm>
            <a:off x="1618725" y="1764900"/>
            <a:ext cx="5906400" cy="14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1618725" y="3152225"/>
            <a:ext cx="5906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ctrTitle"/>
          </p:nvPr>
        </p:nvSpPr>
        <p:spPr>
          <a:xfrm>
            <a:off x="1568363" y="1420350"/>
            <a:ext cx="2682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1" type="subTitle"/>
          </p:nvPr>
        </p:nvSpPr>
        <p:spPr>
          <a:xfrm>
            <a:off x="1695713" y="18826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2" type="ctrTitle"/>
          </p:nvPr>
        </p:nvSpPr>
        <p:spPr>
          <a:xfrm>
            <a:off x="4892713" y="1420350"/>
            <a:ext cx="2682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3" type="subTitle"/>
          </p:nvPr>
        </p:nvSpPr>
        <p:spPr>
          <a:xfrm>
            <a:off x="5020063" y="18826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4" type="ctrTitle"/>
          </p:nvPr>
        </p:nvSpPr>
        <p:spPr>
          <a:xfrm>
            <a:off x="2003663" y="3104750"/>
            <a:ext cx="181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5" type="subTitle"/>
          </p:nvPr>
        </p:nvSpPr>
        <p:spPr>
          <a:xfrm>
            <a:off x="1695713" y="35670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idx="6" type="ctrTitle"/>
          </p:nvPr>
        </p:nvSpPr>
        <p:spPr>
          <a:xfrm>
            <a:off x="5179063" y="3104750"/>
            <a:ext cx="211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7" type="subTitle"/>
          </p:nvPr>
        </p:nvSpPr>
        <p:spPr>
          <a:xfrm>
            <a:off x="5020063" y="356705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0" y="-3"/>
            <a:ext cx="9143991" cy="5143503"/>
            <a:chOff x="0" y="-3"/>
            <a:chExt cx="9143991" cy="5143503"/>
          </a:xfrm>
        </p:grpSpPr>
        <p:grpSp>
          <p:nvGrpSpPr>
            <p:cNvPr id="267" name="Google Shape;267;p24"/>
            <p:cNvGrpSpPr/>
            <p:nvPr/>
          </p:nvGrpSpPr>
          <p:grpSpPr>
            <a:xfrm>
              <a:off x="0" y="-3"/>
              <a:ext cx="9143991" cy="3745052"/>
              <a:chOff x="1356925" y="-3"/>
              <a:chExt cx="9143991" cy="3745052"/>
            </a:xfrm>
          </p:grpSpPr>
          <p:sp>
            <p:nvSpPr>
              <p:cNvPr id="268" name="Google Shape;268;p24"/>
              <p:cNvSpPr/>
              <p:nvPr/>
            </p:nvSpPr>
            <p:spPr>
              <a:xfrm rot="5400000">
                <a:off x="1105832" y="251090"/>
                <a:ext cx="3745052" cy="3242866"/>
              </a:xfrm>
              <a:custGeom>
                <a:rect b="b" l="l" r="r" t="t"/>
                <a:pathLst>
                  <a:path extrusionOk="0" h="75062" w="86686">
                    <a:moveTo>
                      <a:pt x="22504" y="1369"/>
                    </a:moveTo>
                    <a:lnTo>
                      <a:pt x="42383" y="12848"/>
                    </a:lnTo>
                    <a:lnTo>
                      <a:pt x="22504" y="24328"/>
                    </a:lnTo>
                    <a:lnTo>
                      <a:pt x="22504" y="1369"/>
                    </a:lnTo>
                    <a:close/>
                    <a:moveTo>
                      <a:pt x="42906" y="13727"/>
                    </a:moveTo>
                    <a:lnTo>
                      <a:pt x="42906" y="36686"/>
                    </a:lnTo>
                    <a:lnTo>
                      <a:pt x="23027" y="25207"/>
                    </a:lnTo>
                    <a:lnTo>
                      <a:pt x="42906" y="13727"/>
                    </a:lnTo>
                    <a:close/>
                    <a:moveTo>
                      <a:pt x="64317" y="25996"/>
                    </a:moveTo>
                    <a:lnTo>
                      <a:pt x="64317" y="48977"/>
                    </a:lnTo>
                    <a:lnTo>
                      <a:pt x="44411" y="37487"/>
                    </a:lnTo>
                    <a:lnTo>
                      <a:pt x="64317" y="25996"/>
                    </a:lnTo>
                    <a:close/>
                    <a:moveTo>
                      <a:pt x="22504" y="26128"/>
                    </a:moveTo>
                    <a:lnTo>
                      <a:pt x="42360" y="37591"/>
                    </a:lnTo>
                    <a:lnTo>
                      <a:pt x="22504" y="49060"/>
                    </a:lnTo>
                    <a:lnTo>
                      <a:pt x="22504" y="26128"/>
                    </a:lnTo>
                    <a:close/>
                    <a:moveTo>
                      <a:pt x="21408" y="26086"/>
                    </a:moveTo>
                    <a:lnTo>
                      <a:pt x="21408" y="49063"/>
                    </a:lnTo>
                    <a:lnTo>
                      <a:pt x="1507" y="37573"/>
                    </a:lnTo>
                    <a:lnTo>
                      <a:pt x="21408" y="26086"/>
                    </a:lnTo>
                    <a:close/>
                    <a:moveTo>
                      <a:pt x="43867" y="38332"/>
                    </a:moveTo>
                    <a:lnTo>
                      <a:pt x="63742" y="49804"/>
                    </a:lnTo>
                    <a:lnTo>
                      <a:pt x="43867" y="61283"/>
                    </a:lnTo>
                    <a:lnTo>
                      <a:pt x="43867" y="38332"/>
                    </a:lnTo>
                    <a:close/>
                    <a:moveTo>
                      <a:pt x="42861" y="38516"/>
                    </a:moveTo>
                    <a:lnTo>
                      <a:pt x="42861" y="61445"/>
                    </a:lnTo>
                    <a:lnTo>
                      <a:pt x="23005" y="49980"/>
                    </a:lnTo>
                    <a:lnTo>
                      <a:pt x="42861" y="38516"/>
                    </a:lnTo>
                    <a:close/>
                    <a:moveTo>
                      <a:pt x="85683" y="38463"/>
                    </a:moveTo>
                    <a:lnTo>
                      <a:pt x="85683" y="61445"/>
                    </a:lnTo>
                    <a:lnTo>
                      <a:pt x="65778" y="49954"/>
                    </a:lnTo>
                    <a:lnTo>
                      <a:pt x="85683" y="38463"/>
                    </a:lnTo>
                    <a:close/>
                    <a:moveTo>
                      <a:pt x="21453" y="50709"/>
                    </a:moveTo>
                    <a:lnTo>
                      <a:pt x="21453" y="73691"/>
                    </a:lnTo>
                    <a:lnTo>
                      <a:pt x="1552" y="62200"/>
                    </a:lnTo>
                    <a:lnTo>
                      <a:pt x="21453" y="50709"/>
                    </a:lnTo>
                    <a:close/>
                    <a:moveTo>
                      <a:pt x="64186" y="50709"/>
                    </a:moveTo>
                    <a:lnTo>
                      <a:pt x="64186" y="73691"/>
                    </a:lnTo>
                    <a:lnTo>
                      <a:pt x="44281" y="62200"/>
                    </a:lnTo>
                    <a:lnTo>
                      <a:pt x="64186" y="50709"/>
                    </a:lnTo>
                    <a:close/>
                    <a:moveTo>
                      <a:pt x="22000" y="0"/>
                    </a:moveTo>
                    <a:cubicBezTo>
                      <a:pt x="21913" y="0"/>
                      <a:pt x="21827" y="22"/>
                      <a:pt x="21750" y="65"/>
                    </a:cubicBezTo>
                    <a:cubicBezTo>
                      <a:pt x="21596" y="155"/>
                      <a:pt x="21498" y="321"/>
                      <a:pt x="21498" y="502"/>
                    </a:cubicBezTo>
                    <a:lnTo>
                      <a:pt x="21498" y="24873"/>
                    </a:lnTo>
                    <a:lnTo>
                      <a:pt x="252" y="37141"/>
                    </a:lnTo>
                    <a:cubicBezTo>
                      <a:pt x="98" y="37231"/>
                      <a:pt x="0" y="37397"/>
                      <a:pt x="0" y="37573"/>
                    </a:cubicBezTo>
                    <a:cubicBezTo>
                      <a:pt x="0" y="37753"/>
                      <a:pt x="98" y="37919"/>
                      <a:pt x="252" y="38009"/>
                    </a:cubicBezTo>
                    <a:lnTo>
                      <a:pt x="20848" y="49901"/>
                    </a:lnTo>
                    <a:lnTo>
                      <a:pt x="297" y="61768"/>
                    </a:lnTo>
                    <a:cubicBezTo>
                      <a:pt x="143" y="61858"/>
                      <a:pt x="45" y="62023"/>
                      <a:pt x="45" y="62200"/>
                    </a:cubicBezTo>
                    <a:cubicBezTo>
                      <a:pt x="45" y="62380"/>
                      <a:pt x="143" y="62545"/>
                      <a:pt x="297" y="62635"/>
                    </a:cubicBezTo>
                    <a:lnTo>
                      <a:pt x="21705" y="74994"/>
                    </a:lnTo>
                    <a:cubicBezTo>
                      <a:pt x="21779" y="75039"/>
                      <a:pt x="21870" y="75062"/>
                      <a:pt x="21956" y="75062"/>
                    </a:cubicBezTo>
                    <a:cubicBezTo>
                      <a:pt x="22043" y="75062"/>
                      <a:pt x="22129" y="75039"/>
                      <a:pt x="22204" y="74994"/>
                    </a:cubicBezTo>
                    <a:cubicBezTo>
                      <a:pt x="22362" y="74904"/>
                      <a:pt x="22456" y="74738"/>
                      <a:pt x="22456" y="74558"/>
                    </a:cubicBezTo>
                    <a:lnTo>
                      <a:pt x="22456" y="50821"/>
                    </a:lnTo>
                    <a:lnTo>
                      <a:pt x="43112" y="62748"/>
                    </a:lnTo>
                    <a:cubicBezTo>
                      <a:pt x="43176" y="62782"/>
                      <a:pt x="43244" y="62793"/>
                      <a:pt x="43315" y="62801"/>
                    </a:cubicBezTo>
                    <a:lnTo>
                      <a:pt x="64437" y="74994"/>
                    </a:lnTo>
                    <a:cubicBezTo>
                      <a:pt x="64512" y="75039"/>
                      <a:pt x="64598" y="75062"/>
                      <a:pt x="64685" y="75062"/>
                    </a:cubicBezTo>
                    <a:cubicBezTo>
                      <a:pt x="64772" y="75062"/>
                      <a:pt x="64862" y="75039"/>
                      <a:pt x="64937" y="74994"/>
                    </a:cubicBezTo>
                    <a:cubicBezTo>
                      <a:pt x="65091" y="74904"/>
                      <a:pt x="65188" y="74738"/>
                      <a:pt x="65188" y="74558"/>
                    </a:cubicBezTo>
                    <a:lnTo>
                      <a:pt x="65188" y="50773"/>
                    </a:lnTo>
                    <a:lnTo>
                      <a:pt x="85931" y="62748"/>
                    </a:lnTo>
                    <a:cubicBezTo>
                      <a:pt x="86010" y="62793"/>
                      <a:pt x="86096" y="62815"/>
                      <a:pt x="86183" y="62815"/>
                    </a:cubicBezTo>
                    <a:cubicBezTo>
                      <a:pt x="86269" y="62815"/>
                      <a:pt x="86355" y="62793"/>
                      <a:pt x="86434" y="62748"/>
                    </a:cubicBezTo>
                    <a:cubicBezTo>
                      <a:pt x="86589" y="62658"/>
                      <a:pt x="86686" y="62493"/>
                      <a:pt x="86686" y="62312"/>
                    </a:cubicBezTo>
                    <a:lnTo>
                      <a:pt x="86686" y="37591"/>
                    </a:lnTo>
                    <a:cubicBezTo>
                      <a:pt x="86686" y="37415"/>
                      <a:pt x="86589" y="37250"/>
                      <a:pt x="86434" y="37160"/>
                    </a:cubicBezTo>
                    <a:cubicBezTo>
                      <a:pt x="86357" y="37115"/>
                      <a:pt x="86271" y="37092"/>
                      <a:pt x="86184" y="37092"/>
                    </a:cubicBezTo>
                    <a:cubicBezTo>
                      <a:pt x="86097" y="37092"/>
                      <a:pt x="86010" y="37115"/>
                      <a:pt x="85931" y="37160"/>
                    </a:cubicBezTo>
                    <a:lnTo>
                      <a:pt x="65320" y="49060"/>
                    </a:lnTo>
                    <a:lnTo>
                      <a:pt x="65320" y="25128"/>
                    </a:lnTo>
                    <a:cubicBezTo>
                      <a:pt x="65320" y="24947"/>
                      <a:pt x="65226" y="24782"/>
                      <a:pt x="65068" y="24692"/>
                    </a:cubicBezTo>
                    <a:cubicBezTo>
                      <a:pt x="64991" y="24647"/>
                      <a:pt x="64905" y="24625"/>
                      <a:pt x="64818" y="24625"/>
                    </a:cubicBezTo>
                    <a:cubicBezTo>
                      <a:pt x="64732" y="24625"/>
                      <a:pt x="64646" y="24647"/>
                      <a:pt x="64569" y="24692"/>
                    </a:cubicBezTo>
                    <a:lnTo>
                      <a:pt x="43912" y="36619"/>
                    </a:lnTo>
                    <a:lnTo>
                      <a:pt x="43912" y="12837"/>
                    </a:lnTo>
                    <a:cubicBezTo>
                      <a:pt x="43912" y="12657"/>
                      <a:pt x="43815" y="12492"/>
                      <a:pt x="43660" y="12402"/>
                    </a:cubicBezTo>
                    <a:cubicBezTo>
                      <a:pt x="43638" y="12390"/>
                      <a:pt x="43608" y="12390"/>
                      <a:pt x="43586" y="12383"/>
                    </a:cubicBezTo>
                    <a:lnTo>
                      <a:pt x="22253" y="65"/>
                    </a:lnTo>
                    <a:cubicBezTo>
                      <a:pt x="22174" y="22"/>
                      <a:pt x="22087" y="0"/>
                      <a:pt x="22000" y="0"/>
                    </a:cubicBez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 flipH="1" rot="-5400000">
                <a:off x="7006957" y="251090"/>
                <a:ext cx="3745052" cy="3242866"/>
              </a:xfrm>
              <a:custGeom>
                <a:rect b="b" l="l" r="r" t="t"/>
                <a:pathLst>
                  <a:path extrusionOk="0" h="75062" w="86686">
                    <a:moveTo>
                      <a:pt x="22504" y="1369"/>
                    </a:moveTo>
                    <a:lnTo>
                      <a:pt x="42383" y="12848"/>
                    </a:lnTo>
                    <a:lnTo>
                      <a:pt x="22504" y="24328"/>
                    </a:lnTo>
                    <a:lnTo>
                      <a:pt x="22504" y="1369"/>
                    </a:lnTo>
                    <a:close/>
                    <a:moveTo>
                      <a:pt x="42906" y="13727"/>
                    </a:moveTo>
                    <a:lnTo>
                      <a:pt x="42906" y="36686"/>
                    </a:lnTo>
                    <a:lnTo>
                      <a:pt x="23027" y="25207"/>
                    </a:lnTo>
                    <a:lnTo>
                      <a:pt x="42906" y="13727"/>
                    </a:lnTo>
                    <a:close/>
                    <a:moveTo>
                      <a:pt x="64317" y="25996"/>
                    </a:moveTo>
                    <a:lnTo>
                      <a:pt x="64317" y="48977"/>
                    </a:lnTo>
                    <a:lnTo>
                      <a:pt x="44411" y="37487"/>
                    </a:lnTo>
                    <a:lnTo>
                      <a:pt x="64317" y="25996"/>
                    </a:lnTo>
                    <a:close/>
                    <a:moveTo>
                      <a:pt x="22504" y="26128"/>
                    </a:moveTo>
                    <a:lnTo>
                      <a:pt x="42360" y="37591"/>
                    </a:lnTo>
                    <a:lnTo>
                      <a:pt x="22504" y="49060"/>
                    </a:lnTo>
                    <a:lnTo>
                      <a:pt x="22504" y="26128"/>
                    </a:lnTo>
                    <a:close/>
                    <a:moveTo>
                      <a:pt x="21408" y="26086"/>
                    </a:moveTo>
                    <a:lnTo>
                      <a:pt x="21408" y="49063"/>
                    </a:lnTo>
                    <a:lnTo>
                      <a:pt x="1507" y="37573"/>
                    </a:lnTo>
                    <a:lnTo>
                      <a:pt x="21408" y="26086"/>
                    </a:lnTo>
                    <a:close/>
                    <a:moveTo>
                      <a:pt x="43867" y="38332"/>
                    </a:moveTo>
                    <a:lnTo>
                      <a:pt x="63742" y="49804"/>
                    </a:lnTo>
                    <a:lnTo>
                      <a:pt x="43867" y="61283"/>
                    </a:lnTo>
                    <a:lnTo>
                      <a:pt x="43867" y="38332"/>
                    </a:lnTo>
                    <a:close/>
                    <a:moveTo>
                      <a:pt x="42861" y="38516"/>
                    </a:moveTo>
                    <a:lnTo>
                      <a:pt x="42861" y="61445"/>
                    </a:lnTo>
                    <a:lnTo>
                      <a:pt x="23005" y="49980"/>
                    </a:lnTo>
                    <a:lnTo>
                      <a:pt x="42861" y="38516"/>
                    </a:lnTo>
                    <a:close/>
                    <a:moveTo>
                      <a:pt x="85683" y="38463"/>
                    </a:moveTo>
                    <a:lnTo>
                      <a:pt x="85683" y="61445"/>
                    </a:lnTo>
                    <a:lnTo>
                      <a:pt x="65778" y="49954"/>
                    </a:lnTo>
                    <a:lnTo>
                      <a:pt x="85683" y="38463"/>
                    </a:lnTo>
                    <a:close/>
                    <a:moveTo>
                      <a:pt x="21453" y="50709"/>
                    </a:moveTo>
                    <a:lnTo>
                      <a:pt x="21453" y="73691"/>
                    </a:lnTo>
                    <a:lnTo>
                      <a:pt x="1552" y="62200"/>
                    </a:lnTo>
                    <a:lnTo>
                      <a:pt x="21453" y="50709"/>
                    </a:lnTo>
                    <a:close/>
                    <a:moveTo>
                      <a:pt x="64186" y="50709"/>
                    </a:moveTo>
                    <a:lnTo>
                      <a:pt x="64186" y="73691"/>
                    </a:lnTo>
                    <a:lnTo>
                      <a:pt x="44281" y="62200"/>
                    </a:lnTo>
                    <a:lnTo>
                      <a:pt x="64186" y="50709"/>
                    </a:lnTo>
                    <a:close/>
                    <a:moveTo>
                      <a:pt x="22000" y="0"/>
                    </a:moveTo>
                    <a:cubicBezTo>
                      <a:pt x="21913" y="0"/>
                      <a:pt x="21827" y="22"/>
                      <a:pt x="21750" y="65"/>
                    </a:cubicBezTo>
                    <a:cubicBezTo>
                      <a:pt x="21596" y="155"/>
                      <a:pt x="21498" y="321"/>
                      <a:pt x="21498" y="502"/>
                    </a:cubicBezTo>
                    <a:lnTo>
                      <a:pt x="21498" y="24873"/>
                    </a:lnTo>
                    <a:lnTo>
                      <a:pt x="252" y="37141"/>
                    </a:lnTo>
                    <a:cubicBezTo>
                      <a:pt x="98" y="37231"/>
                      <a:pt x="0" y="37397"/>
                      <a:pt x="0" y="37573"/>
                    </a:cubicBezTo>
                    <a:cubicBezTo>
                      <a:pt x="0" y="37753"/>
                      <a:pt x="98" y="37919"/>
                      <a:pt x="252" y="38009"/>
                    </a:cubicBezTo>
                    <a:lnTo>
                      <a:pt x="20848" y="49901"/>
                    </a:lnTo>
                    <a:lnTo>
                      <a:pt x="297" y="61768"/>
                    </a:lnTo>
                    <a:cubicBezTo>
                      <a:pt x="143" y="61858"/>
                      <a:pt x="45" y="62023"/>
                      <a:pt x="45" y="62200"/>
                    </a:cubicBezTo>
                    <a:cubicBezTo>
                      <a:pt x="45" y="62380"/>
                      <a:pt x="143" y="62545"/>
                      <a:pt x="297" y="62635"/>
                    </a:cubicBezTo>
                    <a:lnTo>
                      <a:pt x="21705" y="74994"/>
                    </a:lnTo>
                    <a:cubicBezTo>
                      <a:pt x="21779" y="75039"/>
                      <a:pt x="21870" y="75062"/>
                      <a:pt x="21956" y="75062"/>
                    </a:cubicBezTo>
                    <a:cubicBezTo>
                      <a:pt x="22043" y="75062"/>
                      <a:pt x="22129" y="75039"/>
                      <a:pt x="22204" y="74994"/>
                    </a:cubicBezTo>
                    <a:cubicBezTo>
                      <a:pt x="22362" y="74904"/>
                      <a:pt x="22456" y="74738"/>
                      <a:pt x="22456" y="74558"/>
                    </a:cubicBezTo>
                    <a:lnTo>
                      <a:pt x="22456" y="50821"/>
                    </a:lnTo>
                    <a:lnTo>
                      <a:pt x="43112" y="62748"/>
                    </a:lnTo>
                    <a:cubicBezTo>
                      <a:pt x="43176" y="62782"/>
                      <a:pt x="43244" y="62793"/>
                      <a:pt x="43315" y="62801"/>
                    </a:cubicBezTo>
                    <a:lnTo>
                      <a:pt x="64437" y="74994"/>
                    </a:lnTo>
                    <a:cubicBezTo>
                      <a:pt x="64512" y="75039"/>
                      <a:pt x="64598" y="75062"/>
                      <a:pt x="64685" y="75062"/>
                    </a:cubicBezTo>
                    <a:cubicBezTo>
                      <a:pt x="64772" y="75062"/>
                      <a:pt x="64862" y="75039"/>
                      <a:pt x="64937" y="74994"/>
                    </a:cubicBezTo>
                    <a:cubicBezTo>
                      <a:pt x="65091" y="74904"/>
                      <a:pt x="65188" y="74738"/>
                      <a:pt x="65188" y="74558"/>
                    </a:cubicBezTo>
                    <a:lnTo>
                      <a:pt x="65188" y="50773"/>
                    </a:lnTo>
                    <a:lnTo>
                      <a:pt x="85931" y="62748"/>
                    </a:lnTo>
                    <a:cubicBezTo>
                      <a:pt x="86010" y="62793"/>
                      <a:pt x="86096" y="62815"/>
                      <a:pt x="86183" y="62815"/>
                    </a:cubicBezTo>
                    <a:cubicBezTo>
                      <a:pt x="86269" y="62815"/>
                      <a:pt x="86355" y="62793"/>
                      <a:pt x="86434" y="62748"/>
                    </a:cubicBezTo>
                    <a:cubicBezTo>
                      <a:pt x="86589" y="62658"/>
                      <a:pt x="86686" y="62493"/>
                      <a:pt x="86686" y="62312"/>
                    </a:cubicBezTo>
                    <a:lnTo>
                      <a:pt x="86686" y="37591"/>
                    </a:lnTo>
                    <a:cubicBezTo>
                      <a:pt x="86686" y="37415"/>
                      <a:pt x="86589" y="37250"/>
                      <a:pt x="86434" y="37160"/>
                    </a:cubicBezTo>
                    <a:cubicBezTo>
                      <a:pt x="86357" y="37115"/>
                      <a:pt x="86271" y="37092"/>
                      <a:pt x="86184" y="37092"/>
                    </a:cubicBezTo>
                    <a:cubicBezTo>
                      <a:pt x="86097" y="37092"/>
                      <a:pt x="86010" y="37115"/>
                      <a:pt x="85931" y="37160"/>
                    </a:cubicBezTo>
                    <a:lnTo>
                      <a:pt x="65320" y="49060"/>
                    </a:lnTo>
                    <a:lnTo>
                      <a:pt x="65320" y="25128"/>
                    </a:lnTo>
                    <a:cubicBezTo>
                      <a:pt x="65320" y="24947"/>
                      <a:pt x="65226" y="24782"/>
                      <a:pt x="65068" y="24692"/>
                    </a:cubicBezTo>
                    <a:cubicBezTo>
                      <a:pt x="64991" y="24647"/>
                      <a:pt x="64905" y="24625"/>
                      <a:pt x="64818" y="24625"/>
                    </a:cubicBezTo>
                    <a:cubicBezTo>
                      <a:pt x="64732" y="24625"/>
                      <a:pt x="64646" y="24647"/>
                      <a:pt x="64569" y="24692"/>
                    </a:cubicBezTo>
                    <a:lnTo>
                      <a:pt x="43912" y="36619"/>
                    </a:lnTo>
                    <a:lnTo>
                      <a:pt x="43912" y="12837"/>
                    </a:lnTo>
                    <a:cubicBezTo>
                      <a:pt x="43912" y="12657"/>
                      <a:pt x="43815" y="12492"/>
                      <a:pt x="43660" y="12402"/>
                    </a:cubicBezTo>
                    <a:cubicBezTo>
                      <a:pt x="43638" y="12390"/>
                      <a:pt x="43608" y="12390"/>
                      <a:pt x="43586" y="12383"/>
                    </a:cubicBezTo>
                    <a:lnTo>
                      <a:pt x="22253" y="65"/>
                    </a:lnTo>
                    <a:cubicBezTo>
                      <a:pt x="22174" y="22"/>
                      <a:pt x="22087" y="0"/>
                      <a:pt x="22000" y="0"/>
                    </a:cubicBez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24"/>
            <p:cNvSpPr/>
            <p:nvPr/>
          </p:nvSpPr>
          <p:spPr>
            <a:xfrm flipH="1">
              <a:off x="39853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 flipH="1">
              <a:off x="457200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5"/>
          <p:cNvGrpSpPr/>
          <p:nvPr/>
        </p:nvGrpSpPr>
        <p:grpSpPr>
          <a:xfrm flipH="1">
            <a:off x="8" y="0"/>
            <a:ext cx="9143993" cy="5143512"/>
            <a:chOff x="8" y="0"/>
            <a:chExt cx="9143993" cy="5143512"/>
          </a:xfrm>
        </p:grpSpPr>
        <p:sp>
          <p:nvSpPr>
            <p:cNvPr id="275" name="Google Shape;275;p25"/>
            <p:cNvSpPr/>
            <p:nvPr/>
          </p:nvSpPr>
          <p:spPr>
            <a:xfrm rot="5400000">
              <a:off x="975761" y="186623"/>
              <a:ext cx="2783487" cy="2410241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" name="Google Shape;276;p25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277" name="Google Shape;277;p25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25"/>
            <p:cNvSpPr/>
            <p:nvPr/>
          </p:nvSpPr>
          <p:spPr>
            <a:xfrm rot="-5400000">
              <a:off x="5384759" y="2546648"/>
              <a:ext cx="2783487" cy="2410241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25"/>
            <p:cNvGrpSpPr/>
            <p:nvPr/>
          </p:nvGrpSpPr>
          <p:grpSpPr>
            <a:xfrm rot="10800000">
              <a:off x="7387025" y="3619362"/>
              <a:ext cx="1756975" cy="1524150"/>
              <a:chOff x="1805600" y="596650"/>
              <a:chExt cx="1756975" cy="1524150"/>
            </a:xfrm>
          </p:grpSpPr>
          <p:sp>
            <p:nvSpPr>
              <p:cNvPr id="286" name="Google Shape;286;p25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3" name="Google Shape;293;p25"/>
          <p:cNvSpPr txBox="1"/>
          <p:nvPr>
            <p:ph idx="1" type="subTitle"/>
          </p:nvPr>
        </p:nvSpPr>
        <p:spPr>
          <a:xfrm flipH="1">
            <a:off x="2021100" y="2122625"/>
            <a:ext cx="51018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2" type="subTitle"/>
          </p:nvPr>
        </p:nvSpPr>
        <p:spPr>
          <a:xfrm flipH="1">
            <a:off x="2252400" y="3273975"/>
            <a:ext cx="46392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CUSTOM_6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idx="1" type="subTitle"/>
          </p:nvPr>
        </p:nvSpPr>
        <p:spPr>
          <a:xfrm>
            <a:off x="714025" y="2731195"/>
            <a:ext cx="27582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8" name="Google Shape;298;p26"/>
          <p:cNvSpPr txBox="1"/>
          <p:nvPr>
            <p:ph idx="2" type="subTitle"/>
          </p:nvPr>
        </p:nvSpPr>
        <p:spPr>
          <a:xfrm>
            <a:off x="714025" y="4140684"/>
            <a:ext cx="27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hasCustomPrompt="1" type="title"/>
          </p:nvPr>
        </p:nvSpPr>
        <p:spPr>
          <a:xfrm>
            <a:off x="714025" y="2181201"/>
            <a:ext cx="2758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0" name="Google Shape;300;p26"/>
          <p:cNvSpPr txBox="1"/>
          <p:nvPr>
            <p:ph hasCustomPrompt="1" idx="3" type="title"/>
          </p:nvPr>
        </p:nvSpPr>
        <p:spPr>
          <a:xfrm>
            <a:off x="714025" y="3590712"/>
            <a:ext cx="2758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/>
          <p:nvPr>
            <p:ph idx="4"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grpSp>
        <p:nvGrpSpPr>
          <p:cNvPr id="302" name="Google Shape;302;p26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303" name="Google Shape;303;p26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" name="Google Shape;304;p26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305" name="Google Shape;305;p2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26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313" name="Google Shape;313;p2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0" name="Google Shape;320;p26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ctrTitle"/>
          </p:nvPr>
        </p:nvSpPr>
        <p:spPr>
          <a:xfrm>
            <a:off x="1010394" y="2742000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" type="subTitle"/>
          </p:nvPr>
        </p:nvSpPr>
        <p:spPr>
          <a:xfrm>
            <a:off x="713994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27"/>
          <p:cNvSpPr txBox="1"/>
          <p:nvPr>
            <p:ph idx="2" type="ctrTitle"/>
          </p:nvPr>
        </p:nvSpPr>
        <p:spPr>
          <a:xfrm>
            <a:off x="3756600" y="2742000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6" name="Google Shape;326;p27"/>
          <p:cNvSpPr txBox="1"/>
          <p:nvPr>
            <p:ph idx="3" type="subTitle"/>
          </p:nvPr>
        </p:nvSpPr>
        <p:spPr>
          <a:xfrm>
            <a:off x="3460200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4" type="ctrTitle"/>
          </p:nvPr>
        </p:nvSpPr>
        <p:spPr>
          <a:xfrm>
            <a:off x="6502790" y="2742000"/>
            <a:ext cx="1630800" cy="38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8" name="Google Shape;328;p27"/>
          <p:cNvSpPr txBox="1"/>
          <p:nvPr>
            <p:ph idx="5" type="subTitle"/>
          </p:nvPr>
        </p:nvSpPr>
        <p:spPr>
          <a:xfrm>
            <a:off x="6206390" y="3181675"/>
            <a:ext cx="222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9" name="Google Shape;329;p27"/>
          <p:cNvSpPr txBox="1"/>
          <p:nvPr>
            <p:ph idx="6"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grpSp>
        <p:nvGrpSpPr>
          <p:cNvPr id="330" name="Google Shape;330;p27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331" name="Google Shape;331;p27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27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333" name="Google Shape;333;p27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27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341" name="Google Shape;341;p27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27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ctrTitle"/>
          </p:nvPr>
        </p:nvSpPr>
        <p:spPr>
          <a:xfrm>
            <a:off x="1372200" y="1451377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28"/>
          <p:cNvSpPr txBox="1"/>
          <p:nvPr>
            <p:ph idx="1" type="subTitle"/>
          </p:nvPr>
        </p:nvSpPr>
        <p:spPr>
          <a:xfrm>
            <a:off x="720663" y="1850150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28"/>
          <p:cNvSpPr txBox="1"/>
          <p:nvPr>
            <p:ph idx="2" type="ctrTitle"/>
          </p:nvPr>
        </p:nvSpPr>
        <p:spPr>
          <a:xfrm>
            <a:off x="4114565" y="1451375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28"/>
          <p:cNvSpPr txBox="1"/>
          <p:nvPr>
            <p:ph idx="3" type="subTitle"/>
          </p:nvPr>
        </p:nvSpPr>
        <p:spPr>
          <a:xfrm>
            <a:off x="3527918" y="1850150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28"/>
          <p:cNvSpPr txBox="1"/>
          <p:nvPr>
            <p:ph idx="4" type="ctrTitle"/>
          </p:nvPr>
        </p:nvSpPr>
        <p:spPr>
          <a:xfrm>
            <a:off x="6845991" y="1451375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6" name="Google Shape;356;p28"/>
          <p:cNvSpPr txBox="1"/>
          <p:nvPr>
            <p:ph idx="5" type="subTitle"/>
          </p:nvPr>
        </p:nvSpPr>
        <p:spPr>
          <a:xfrm>
            <a:off x="6159293" y="1850150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28"/>
          <p:cNvSpPr txBox="1"/>
          <p:nvPr>
            <p:ph idx="6" type="ctrTitle"/>
          </p:nvPr>
        </p:nvSpPr>
        <p:spPr>
          <a:xfrm>
            <a:off x="1372263" y="3235225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8" name="Google Shape;358;p28"/>
          <p:cNvSpPr txBox="1"/>
          <p:nvPr>
            <p:ph idx="7" type="subTitle"/>
          </p:nvPr>
        </p:nvSpPr>
        <p:spPr>
          <a:xfrm>
            <a:off x="720663" y="3627227"/>
            <a:ext cx="220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28"/>
          <p:cNvSpPr txBox="1"/>
          <p:nvPr>
            <p:ph idx="8" type="ctrTitle"/>
          </p:nvPr>
        </p:nvSpPr>
        <p:spPr>
          <a:xfrm>
            <a:off x="4114565" y="3235225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0" name="Google Shape;360;p28"/>
          <p:cNvSpPr txBox="1"/>
          <p:nvPr>
            <p:ph idx="9" type="subTitle"/>
          </p:nvPr>
        </p:nvSpPr>
        <p:spPr>
          <a:xfrm>
            <a:off x="3527918" y="3627227"/>
            <a:ext cx="207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28"/>
          <p:cNvSpPr txBox="1"/>
          <p:nvPr>
            <p:ph idx="13" type="ctrTitle"/>
          </p:nvPr>
        </p:nvSpPr>
        <p:spPr>
          <a:xfrm>
            <a:off x="6845991" y="3235225"/>
            <a:ext cx="897300" cy="42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Condensed Medium"/>
              <a:buNone/>
              <a:defRPr sz="18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2" name="Google Shape;362;p28"/>
          <p:cNvSpPr txBox="1"/>
          <p:nvPr>
            <p:ph idx="14" type="subTitle"/>
          </p:nvPr>
        </p:nvSpPr>
        <p:spPr>
          <a:xfrm>
            <a:off x="6159293" y="3627227"/>
            <a:ext cx="227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15"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64" name="Google Shape;364;p28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365" name="Google Shape;365;p28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" name="Google Shape;366;p28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367" name="Google Shape;367;p28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8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375" name="Google Shape;375;p28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28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29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386" name="Google Shape;386;p29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" name="Google Shape;387;p29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388" name="Google Shape;388;p29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29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396" name="Google Shape;396;p29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" name="Google Shape;403;p29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9"/>
          <p:cNvSpPr txBox="1"/>
          <p:nvPr>
            <p:ph type="ctrTitle"/>
          </p:nvPr>
        </p:nvSpPr>
        <p:spPr>
          <a:xfrm>
            <a:off x="476297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2" type="ctrTitle"/>
          </p:nvPr>
        </p:nvSpPr>
        <p:spPr>
          <a:xfrm>
            <a:off x="5221975" y="2113652"/>
            <a:ext cx="3075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1" type="subTitle"/>
          </p:nvPr>
        </p:nvSpPr>
        <p:spPr>
          <a:xfrm>
            <a:off x="5221975" y="1246825"/>
            <a:ext cx="32079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7" name="Google Shape;407;p29"/>
          <p:cNvSpPr txBox="1"/>
          <p:nvPr>
            <p:ph idx="3" type="ctrTitle"/>
          </p:nvPr>
        </p:nvSpPr>
        <p:spPr>
          <a:xfrm>
            <a:off x="5221975" y="3910762"/>
            <a:ext cx="3075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08" name="Google Shape;408;p29"/>
          <p:cNvSpPr txBox="1"/>
          <p:nvPr>
            <p:ph idx="4" type="subTitle"/>
          </p:nvPr>
        </p:nvSpPr>
        <p:spPr>
          <a:xfrm>
            <a:off x="5221975" y="3043225"/>
            <a:ext cx="32079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" name="Google Shape;409;p29"/>
          <p:cNvSpPr txBox="1"/>
          <p:nvPr>
            <p:ph idx="5" type="ctrTitle"/>
          </p:nvPr>
        </p:nvSpPr>
        <p:spPr>
          <a:xfrm>
            <a:off x="714025" y="2113652"/>
            <a:ext cx="3075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0" name="Google Shape;410;p29"/>
          <p:cNvSpPr txBox="1"/>
          <p:nvPr>
            <p:ph idx="6" type="ctrTitle"/>
          </p:nvPr>
        </p:nvSpPr>
        <p:spPr>
          <a:xfrm>
            <a:off x="714025" y="3910762"/>
            <a:ext cx="3075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taatliches"/>
              <a:buNone/>
              <a:defRPr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1" name="Google Shape;411;p29"/>
          <p:cNvSpPr txBox="1"/>
          <p:nvPr>
            <p:ph idx="7" type="subTitle"/>
          </p:nvPr>
        </p:nvSpPr>
        <p:spPr>
          <a:xfrm>
            <a:off x="714025" y="3043225"/>
            <a:ext cx="32079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2" name="Google Shape;412;p29"/>
          <p:cNvSpPr txBox="1"/>
          <p:nvPr>
            <p:ph idx="8" type="subTitle"/>
          </p:nvPr>
        </p:nvSpPr>
        <p:spPr>
          <a:xfrm>
            <a:off x="714025" y="1246825"/>
            <a:ext cx="32079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CUSTOM_2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ctrTitle"/>
          </p:nvPr>
        </p:nvSpPr>
        <p:spPr>
          <a:xfrm flipH="1">
            <a:off x="1995811" y="1738934"/>
            <a:ext cx="1921500" cy="111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6" name="Google Shape;416;p30"/>
          <p:cNvSpPr txBox="1"/>
          <p:nvPr>
            <p:ph idx="1" type="subTitle"/>
          </p:nvPr>
        </p:nvSpPr>
        <p:spPr>
          <a:xfrm flipH="1">
            <a:off x="1195111" y="2963884"/>
            <a:ext cx="2722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2"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18" name="Google Shape;418;p30"/>
          <p:cNvGrpSpPr/>
          <p:nvPr/>
        </p:nvGrpSpPr>
        <p:grpSpPr>
          <a:xfrm>
            <a:off x="8" y="0"/>
            <a:ext cx="8802242" cy="5143500"/>
            <a:chOff x="8" y="0"/>
            <a:chExt cx="8802242" cy="5143500"/>
          </a:xfrm>
        </p:grpSpPr>
        <p:sp>
          <p:nvSpPr>
            <p:cNvPr id="419" name="Google Shape;419;p30"/>
            <p:cNvSpPr/>
            <p:nvPr/>
          </p:nvSpPr>
          <p:spPr>
            <a:xfrm rot="-5400000">
              <a:off x="4755757" y="164954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30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21" name="Google Shape;421;p30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8" name="Google Shape;428;p30"/>
            <p:cNvSpPr/>
            <p:nvPr/>
          </p:nvSpPr>
          <p:spPr>
            <a:xfrm>
              <a:off x="8215600" y="63177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290675" y="416412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471650" y="1855450"/>
              <a:ext cx="518247" cy="448811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30"/>
            <p:cNvGrpSpPr/>
            <p:nvPr/>
          </p:nvGrpSpPr>
          <p:grpSpPr>
            <a:xfrm>
              <a:off x="7627908" y="3111300"/>
              <a:ext cx="1171800" cy="2032200"/>
              <a:chOff x="5328583" y="229200"/>
              <a:chExt cx="1171800" cy="2032200"/>
            </a:xfrm>
          </p:grpSpPr>
          <p:sp>
            <p:nvSpPr>
              <p:cNvPr id="432" name="Google Shape;432;p30"/>
              <p:cNvSpPr/>
              <p:nvPr/>
            </p:nvSpPr>
            <p:spPr>
              <a:xfrm>
                <a:off x="5913733" y="2292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10800000">
                <a:off x="5622633" y="12453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10800000">
                <a:off x="5328583" y="7372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7" name="Google Shape;4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CUSTOM_2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8" y="-3"/>
            <a:ext cx="8802242" cy="5143503"/>
            <a:chOff x="8" y="-3"/>
            <a:chExt cx="8802242" cy="5143503"/>
          </a:xfrm>
        </p:grpSpPr>
        <p:sp>
          <p:nvSpPr>
            <p:cNvPr id="440" name="Google Shape;440;p31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31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31"/>
            <p:cNvSpPr/>
            <p:nvPr/>
          </p:nvSpPr>
          <p:spPr>
            <a:xfrm>
              <a:off x="8215600" y="63177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290675" y="416412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31"/>
            <p:cNvGrpSpPr/>
            <p:nvPr/>
          </p:nvGrpSpPr>
          <p:grpSpPr>
            <a:xfrm>
              <a:off x="7627908" y="4635450"/>
              <a:ext cx="1171800" cy="508050"/>
              <a:chOff x="5328583" y="1753350"/>
              <a:chExt cx="1171800" cy="508050"/>
            </a:xfrm>
          </p:grpSpPr>
          <p:sp>
            <p:nvSpPr>
              <p:cNvPr id="452" name="Google Shape;452;p31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31"/>
          <p:cNvSpPr txBox="1"/>
          <p:nvPr>
            <p:ph type="ctrTitle"/>
          </p:nvPr>
        </p:nvSpPr>
        <p:spPr>
          <a:xfrm>
            <a:off x="4843563" y="1736635"/>
            <a:ext cx="1921500" cy="111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" type="subTitle"/>
          </p:nvPr>
        </p:nvSpPr>
        <p:spPr>
          <a:xfrm>
            <a:off x="4843563" y="2961585"/>
            <a:ext cx="2722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2" type="ctrTitle"/>
          </p:nvPr>
        </p:nvSpPr>
        <p:spPr>
          <a:xfrm flipH="1">
            <a:off x="476307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0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/>
        </p:nvSpPr>
        <p:spPr>
          <a:xfrm>
            <a:off x="2416050" y="3795600"/>
            <a:ext cx="43119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CREDITS: This presentation template was created by </a:t>
            </a:r>
            <a:r>
              <a:rPr lang="it" sz="10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/>
              </a:rPr>
              <a:t>Slidesgo</a:t>
            </a:r>
            <a:r>
              <a:rPr lang="it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lang="it" sz="10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/>
              </a:rPr>
              <a:t>Flaticon</a:t>
            </a:r>
            <a:r>
              <a:rPr lang="it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and infographics &amp; images by </a:t>
            </a:r>
            <a:r>
              <a:rPr lang="it" sz="10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/>
              </a:rPr>
              <a:t>Freepik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60" name="Google Shape;460;p32"/>
          <p:cNvGrpSpPr/>
          <p:nvPr/>
        </p:nvGrpSpPr>
        <p:grpSpPr>
          <a:xfrm>
            <a:off x="8" y="-3"/>
            <a:ext cx="8802242" cy="5143503"/>
            <a:chOff x="8" y="-3"/>
            <a:chExt cx="8802242" cy="5143503"/>
          </a:xfrm>
        </p:grpSpPr>
        <p:sp>
          <p:nvSpPr>
            <p:cNvPr id="461" name="Google Shape;461;p32"/>
            <p:cNvSpPr/>
            <p:nvPr/>
          </p:nvSpPr>
          <p:spPr>
            <a:xfrm rot="-5400000">
              <a:off x="4755757" y="164954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" name="Google Shape;463;p32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64" name="Google Shape;464;p3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26848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32"/>
            <p:cNvSpPr/>
            <p:nvPr/>
          </p:nvSpPr>
          <p:spPr>
            <a:xfrm>
              <a:off x="8215600" y="63177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290675" y="4164125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" name="Google Shape;473;p32"/>
            <p:cNvGrpSpPr/>
            <p:nvPr/>
          </p:nvGrpSpPr>
          <p:grpSpPr>
            <a:xfrm>
              <a:off x="7627908" y="3111300"/>
              <a:ext cx="1171800" cy="2032200"/>
              <a:chOff x="5328583" y="229200"/>
              <a:chExt cx="1171800" cy="2032200"/>
            </a:xfrm>
          </p:grpSpPr>
          <p:sp>
            <p:nvSpPr>
              <p:cNvPr id="474" name="Google Shape;474;p32"/>
              <p:cNvSpPr/>
              <p:nvPr/>
            </p:nvSpPr>
            <p:spPr>
              <a:xfrm rot="10800000">
                <a:off x="5328583" y="7372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5913733" y="2292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 rot="10800000">
                <a:off x="5622633" y="12453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32"/>
            <p:cNvSpPr/>
            <p:nvPr/>
          </p:nvSpPr>
          <p:spPr>
            <a:xfrm>
              <a:off x="5471650" y="1855450"/>
              <a:ext cx="518247" cy="448811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2"/>
          <p:cNvSpPr txBox="1"/>
          <p:nvPr>
            <p:ph type="ctrTitle"/>
          </p:nvPr>
        </p:nvSpPr>
        <p:spPr>
          <a:xfrm>
            <a:off x="2096375" y="1320263"/>
            <a:ext cx="4951200" cy="12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1" name="Google Shape;481;p32"/>
          <p:cNvSpPr txBox="1"/>
          <p:nvPr>
            <p:ph idx="1" type="subTitle"/>
          </p:nvPr>
        </p:nvSpPr>
        <p:spPr>
          <a:xfrm>
            <a:off x="2310650" y="2056800"/>
            <a:ext cx="45228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2" name="Google Shape;48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4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3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485" name="Google Shape;485;p33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33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87" name="Google Shape;487;p3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33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495" name="Google Shape;495;p3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" name="Google Shape;502;p33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33"/>
          <p:cNvSpPr txBox="1"/>
          <p:nvPr>
            <p:ph idx="1" type="body"/>
          </p:nvPr>
        </p:nvSpPr>
        <p:spPr>
          <a:xfrm>
            <a:off x="714025" y="1063525"/>
            <a:ext cx="37692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04" name="Google Shape;504;p33"/>
          <p:cNvSpPr txBox="1"/>
          <p:nvPr>
            <p:ph idx="2" type="body"/>
          </p:nvPr>
        </p:nvSpPr>
        <p:spPr>
          <a:xfrm>
            <a:off x="4660754" y="1628560"/>
            <a:ext cx="3769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05" name="Google Shape;505;p33"/>
          <p:cNvSpPr txBox="1"/>
          <p:nvPr>
            <p:ph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06" name="Google Shape;50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5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4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509" name="Google Shape;509;p34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rect b="b" l="l" r="r" t="t"/>
              <a:pathLst>
                <a:path extrusionOk="0" h="75062" w="86686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34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34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rect b="b" l="l" r="r" t="t"/>
                <a:pathLst>
                  <a:path extrusionOk="0" h="20322" w="23466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6" name="Google Shape;526;p34"/>
            <p:cNvSpPr/>
            <p:nvPr/>
          </p:nvSpPr>
          <p:spPr>
            <a:xfrm>
              <a:off x="3054458" y="4635450"/>
              <a:ext cx="586650" cy="508050"/>
            </a:xfrm>
            <a:custGeom>
              <a:rect b="b" l="l" r="r" t="t"/>
              <a:pathLst>
                <a:path extrusionOk="0" h="20322" w="23466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CUSTOM_5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F9900"/>
            </a:gs>
            <a:gs pos="84000">
              <a:srgbClr val="B26008"/>
            </a:gs>
            <a:gs pos="100000">
              <a:srgbClr val="703E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taatliches"/>
              <a:buNone/>
              <a:defRPr sz="2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●"/>
              <a:defRPr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hyperlink" Target="mailto:gruppoafk15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40.png"/><Relationship Id="rId13" Type="http://schemas.openxmlformats.org/officeDocument/2006/relationships/image" Target="../media/image2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5" Type="http://schemas.openxmlformats.org/officeDocument/2006/relationships/image" Target="../media/image3.png"/><Relationship Id="rId14" Type="http://schemas.openxmlformats.org/officeDocument/2006/relationships/image" Target="../media/image4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26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9" Type="http://schemas.openxmlformats.org/officeDocument/2006/relationships/image" Target="../media/image1.png"/><Relationship Id="rId15" Type="http://schemas.openxmlformats.org/officeDocument/2006/relationships/image" Target="../media/image6.png"/><Relationship Id="rId14" Type="http://schemas.openxmlformats.org/officeDocument/2006/relationships/image" Target="../media/image18.png"/><Relationship Id="rId16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12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15" Type="http://schemas.openxmlformats.org/officeDocument/2006/relationships/image" Target="../media/image31.png"/><Relationship Id="rId14" Type="http://schemas.openxmlformats.org/officeDocument/2006/relationships/image" Target="../media/image1.png"/><Relationship Id="rId16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0" y="2586425"/>
            <a:ext cx="2475199" cy="2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050" y="3302425"/>
            <a:ext cx="1441591" cy="16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50" y="100150"/>
            <a:ext cx="2216549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7"/>
          <p:cNvSpPr txBox="1"/>
          <p:nvPr>
            <p:ph idx="4294967295" type="ctrTitle"/>
          </p:nvPr>
        </p:nvSpPr>
        <p:spPr>
          <a:xfrm>
            <a:off x="1965525" y="1818700"/>
            <a:ext cx="66909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200">
                <a:solidFill>
                  <a:srgbClr val="F3F3F3"/>
                </a:solidFill>
              </a:rPr>
              <a:t>Predire in grafana</a:t>
            </a:r>
            <a:endParaRPr sz="6200">
              <a:solidFill>
                <a:srgbClr val="F3F3F3"/>
              </a:solidFill>
            </a:endParaRPr>
          </a:p>
        </p:txBody>
      </p:sp>
      <p:sp>
        <p:nvSpPr>
          <p:cNvPr id="540" name="Google Shape;540;p37"/>
          <p:cNvSpPr txBox="1"/>
          <p:nvPr>
            <p:ph idx="4294967295" type="subTitle"/>
          </p:nvPr>
        </p:nvSpPr>
        <p:spPr>
          <a:xfrm>
            <a:off x="1965520" y="2766712"/>
            <a:ext cx="40284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Where your predictions come true</a:t>
            </a:r>
            <a:endParaRPr/>
          </a:p>
        </p:txBody>
      </p:sp>
      <p:sp>
        <p:nvSpPr>
          <p:cNvPr id="541" name="Google Shape;54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542" name="Google Shape;5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619" y="59825"/>
            <a:ext cx="2615631" cy="25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7"/>
          <p:cNvSpPr txBox="1"/>
          <p:nvPr/>
        </p:nvSpPr>
        <p:spPr>
          <a:xfrm>
            <a:off x="3124500" y="4415800"/>
            <a:ext cx="2895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gruppoafk15@gmail.com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4" name="Google Shape;544;p37"/>
          <p:cNvSpPr txBox="1"/>
          <p:nvPr/>
        </p:nvSpPr>
        <p:spPr>
          <a:xfrm>
            <a:off x="2614150" y="59825"/>
            <a:ext cx="3507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REVISIONE DI PROGETTAZIONE</a:t>
            </a:r>
            <a:endParaRPr sz="26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18/05/2020</a:t>
            </a:r>
            <a:endParaRPr sz="26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6"/>
          <p:cNvSpPr txBox="1"/>
          <p:nvPr/>
        </p:nvSpPr>
        <p:spPr>
          <a:xfrm>
            <a:off x="0" y="0"/>
            <a:ext cx="72453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PDP - Incrementi Individuati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79" name="Google Shape;7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650" y="3706525"/>
            <a:ext cx="1216799" cy="10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" y="3485722"/>
            <a:ext cx="1820826" cy="257605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6"/>
          <p:cNvSpPr txBox="1"/>
          <p:nvPr>
            <p:ph idx="12" type="sldNum"/>
          </p:nvPr>
        </p:nvSpPr>
        <p:spPr>
          <a:xfrm>
            <a:off x="8275346" y="4749850"/>
            <a:ext cx="83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graphicFrame>
        <p:nvGraphicFramePr>
          <p:cNvPr id="783" name="Google Shape;783;p46"/>
          <p:cNvGraphicFramePr/>
          <p:nvPr/>
        </p:nvGraphicFramePr>
        <p:xfrm>
          <a:off x="2646925" y="104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{A60879D0-796D-4ECE-9F5D-717EB2119748}</a:tableStyleId>
              </a:tblPr>
              <a:tblGrid>
                <a:gridCol w="1925075"/>
                <a:gridCol w="1925075"/>
              </a:tblGrid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INCREMENTO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REQUISITI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Incremento 1: Ottenimento file JSON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Re1F1.1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Re1F1.2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Re1F1.3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Re1F1.4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Re1F9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Incremento 2: Caricamento file JSON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Re1F2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Re1F2.1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Re1F2.2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Incremento 3: Collegamento al flusso dati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Re1F3.1</a:t>
                      </a:r>
                      <a:endParaRPr/>
                    </a:p>
                    <a:p>
                      <a:pPr indent="0" lvl="0" marL="431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Re1F3.2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pSp>
        <p:nvGrpSpPr>
          <p:cNvPr id="784" name="Google Shape;784;p46"/>
          <p:cNvGrpSpPr/>
          <p:nvPr/>
        </p:nvGrpSpPr>
        <p:grpSpPr>
          <a:xfrm>
            <a:off x="1055146" y="2143879"/>
            <a:ext cx="962106" cy="855722"/>
            <a:chOff x="854261" y="2908813"/>
            <a:chExt cx="377474" cy="335748"/>
          </a:xfrm>
        </p:grpSpPr>
        <p:sp>
          <p:nvSpPr>
            <p:cNvPr id="785" name="Google Shape;785;p46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7"/>
          <p:cNvSpPr txBox="1"/>
          <p:nvPr/>
        </p:nvSpPr>
        <p:spPr>
          <a:xfrm>
            <a:off x="0" y="0"/>
            <a:ext cx="74169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PDP - </a:t>
            </a: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Incrementi Individuati (2)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5" name="Google Shape;7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650" y="3706525"/>
            <a:ext cx="1216799" cy="10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" y="3485722"/>
            <a:ext cx="1820826" cy="257605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7"/>
          <p:cNvSpPr txBox="1"/>
          <p:nvPr>
            <p:ph idx="12" type="sldNum"/>
          </p:nvPr>
        </p:nvSpPr>
        <p:spPr>
          <a:xfrm>
            <a:off x="8275346" y="4749850"/>
            <a:ext cx="83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799" name="Google Shape;7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450" y="1847825"/>
            <a:ext cx="7693450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8"/>
          <p:cNvSpPr/>
          <p:nvPr/>
        </p:nvSpPr>
        <p:spPr>
          <a:xfrm>
            <a:off x="234886" y="1979875"/>
            <a:ext cx="4648873" cy="870518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rgbClr val="445D73"/>
          </a:solidFill>
          <a:ln cap="flat" cmpd="sng" w="9525">
            <a:solidFill>
              <a:srgbClr val="445D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0" y="3454500"/>
            <a:ext cx="1593500" cy="15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700" y="4011925"/>
            <a:ext cx="1015300" cy="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8"/>
          <p:cNvSpPr txBox="1"/>
          <p:nvPr>
            <p:ph idx="12" type="sldNum"/>
          </p:nvPr>
        </p:nvSpPr>
        <p:spPr>
          <a:xfrm>
            <a:off x="8421572" y="4749900"/>
            <a:ext cx="72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808" name="Google Shape;8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8"/>
          <p:cNvSpPr txBox="1"/>
          <p:nvPr/>
        </p:nvSpPr>
        <p:spPr>
          <a:xfrm>
            <a:off x="1763150" y="0"/>
            <a:ext cx="4452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NORME DI PROGETTO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0" name="Google Shape;810;p48"/>
          <p:cNvSpPr txBox="1"/>
          <p:nvPr/>
        </p:nvSpPr>
        <p:spPr>
          <a:xfrm>
            <a:off x="810300" y="1013175"/>
            <a:ext cx="317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CHANGE MANAGEMENT PROCESS</a:t>
            </a:r>
            <a:endParaRPr sz="2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1" name="Google Shape;811;p48"/>
          <p:cNvSpPr txBox="1"/>
          <p:nvPr/>
        </p:nvSpPr>
        <p:spPr>
          <a:xfrm>
            <a:off x="301013" y="1544963"/>
            <a:ext cx="968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PEOPLE</a:t>
            </a:r>
            <a:endParaRPr sz="19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2" name="Google Shape;812;p48"/>
          <p:cNvSpPr txBox="1"/>
          <p:nvPr/>
        </p:nvSpPr>
        <p:spPr>
          <a:xfrm>
            <a:off x="5245825" y="5073263"/>
            <a:ext cx="766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PLACE</a:t>
            </a:r>
            <a:endParaRPr sz="19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3" name="Google Shape;813;p48"/>
          <p:cNvSpPr txBox="1"/>
          <p:nvPr/>
        </p:nvSpPr>
        <p:spPr>
          <a:xfrm>
            <a:off x="2751075" y="1544963"/>
            <a:ext cx="968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PROCESS</a:t>
            </a:r>
            <a:endParaRPr sz="19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4" name="Google Shape;814;p48"/>
          <p:cNvSpPr txBox="1"/>
          <p:nvPr/>
        </p:nvSpPr>
        <p:spPr>
          <a:xfrm>
            <a:off x="1427563" y="2868300"/>
            <a:ext cx="108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PLATFORM</a:t>
            </a:r>
            <a:endParaRPr sz="19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15" name="Google Shape;815;p48"/>
          <p:cNvSpPr/>
          <p:nvPr/>
        </p:nvSpPr>
        <p:spPr>
          <a:xfrm>
            <a:off x="1564990" y="2028091"/>
            <a:ext cx="774412" cy="774521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8"/>
          <p:cNvSpPr/>
          <p:nvPr/>
        </p:nvSpPr>
        <p:spPr>
          <a:xfrm>
            <a:off x="2812951" y="2028091"/>
            <a:ext cx="774412" cy="77452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8"/>
          <p:cNvSpPr/>
          <p:nvPr/>
        </p:nvSpPr>
        <p:spPr>
          <a:xfrm>
            <a:off x="4060694" y="2028091"/>
            <a:ext cx="774630" cy="774521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8"/>
          <p:cNvSpPr txBox="1"/>
          <p:nvPr/>
        </p:nvSpPr>
        <p:spPr>
          <a:xfrm>
            <a:off x="3925800" y="2850400"/>
            <a:ext cx="1087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PLACE</a:t>
            </a:r>
            <a:endParaRPr sz="19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819" name="Google Shape;819;p48"/>
          <p:cNvGrpSpPr/>
          <p:nvPr/>
        </p:nvGrpSpPr>
        <p:grpSpPr>
          <a:xfrm>
            <a:off x="5664625" y="1801850"/>
            <a:ext cx="2756948" cy="768300"/>
            <a:chOff x="5664625" y="1801850"/>
            <a:chExt cx="2756948" cy="768300"/>
          </a:xfrm>
        </p:grpSpPr>
        <p:grpSp>
          <p:nvGrpSpPr>
            <p:cNvPr id="820" name="Google Shape;820;p48"/>
            <p:cNvGrpSpPr/>
            <p:nvPr/>
          </p:nvGrpSpPr>
          <p:grpSpPr>
            <a:xfrm>
              <a:off x="7849764" y="1906500"/>
              <a:ext cx="571810" cy="558995"/>
              <a:chOff x="2623225" y="2431050"/>
              <a:chExt cx="686281" cy="642966"/>
            </a:xfrm>
          </p:grpSpPr>
          <p:sp>
            <p:nvSpPr>
              <p:cNvPr id="821" name="Google Shape;821;p48"/>
              <p:cNvSpPr/>
              <p:nvPr/>
            </p:nvSpPr>
            <p:spPr>
              <a:xfrm>
                <a:off x="2655856" y="2604370"/>
                <a:ext cx="48579" cy="64506"/>
              </a:xfrm>
              <a:custGeom>
                <a:rect b="b" l="l" r="r" t="t"/>
                <a:pathLst>
                  <a:path extrusionOk="0" h="2025" w="1525">
                    <a:moveTo>
                      <a:pt x="762" y="346"/>
                    </a:moveTo>
                    <a:cubicBezTo>
                      <a:pt x="1000" y="346"/>
                      <a:pt x="1191" y="536"/>
                      <a:pt x="1191" y="774"/>
                    </a:cubicBezTo>
                    <a:lnTo>
                      <a:pt x="1191" y="1715"/>
                    </a:lnTo>
                    <a:lnTo>
                      <a:pt x="345" y="1715"/>
                    </a:lnTo>
                    <a:lnTo>
                      <a:pt x="345" y="774"/>
                    </a:lnTo>
                    <a:lnTo>
                      <a:pt x="334" y="774"/>
                    </a:lnTo>
                    <a:cubicBezTo>
                      <a:pt x="334" y="536"/>
                      <a:pt x="524" y="346"/>
                      <a:pt x="762" y="346"/>
                    </a:cubicBezTo>
                    <a:close/>
                    <a:moveTo>
                      <a:pt x="762" y="0"/>
                    </a:moveTo>
                    <a:cubicBezTo>
                      <a:pt x="345" y="0"/>
                      <a:pt x="0" y="346"/>
                      <a:pt x="0" y="762"/>
                    </a:cubicBezTo>
                    <a:lnTo>
                      <a:pt x="0" y="1858"/>
                    </a:lnTo>
                    <a:cubicBezTo>
                      <a:pt x="0" y="1953"/>
                      <a:pt x="72" y="2024"/>
                      <a:pt x="167" y="2024"/>
                    </a:cubicBezTo>
                    <a:lnTo>
                      <a:pt x="1357" y="2024"/>
                    </a:lnTo>
                    <a:cubicBezTo>
                      <a:pt x="1441" y="2024"/>
                      <a:pt x="1524" y="1953"/>
                      <a:pt x="1524" y="1858"/>
                    </a:cubicBezTo>
                    <a:lnTo>
                      <a:pt x="1524" y="762"/>
                    </a:lnTo>
                    <a:cubicBezTo>
                      <a:pt x="1524" y="346"/>
                      <a:pt x="1179" y="0"/>
                      <a:pt x="7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8"/>
              <p:cNvSpPr/>
              <p:nvPr/>
            </p:nvSpPr>
            <p:spPr>
              <a:xfrm>
                <a:off x="2623225" y="2431050"/>
                <a:ext cx="686281" cy="642966"/>
              </a:xfrm>
              <a:custGeom>
                <a:rect b="b" l="l" r="r" t="t"/>
                <a:pathLst>
                  <a:path extrusionOk="0" h="10442" w="11145">
                    <a:moveTo>
                      <a:pt x="8692" y="2608"/>
                    </a:moveTo>
                    <a:cubicBezTo>
                      <a:pt x="8716" y="2608"/>
                      <a:pt x="8751" y="2643"/>
                      <a:pt x="8751" y="2667"/>
                    </a:cubicBezTo>
                    <a:lnTo>
                      <a:pt x="8751" y="3024"/>
                    </a:lnTo>
                    <a:cubicBezTo>
                      <a:pt x="8751" y="3060"/>
                      <a:pt x="8716" y="3084"/>
                      <a:pt x="8692" y="3084"/>
                    </a:cubicBezTo>
                    <a:lnTo>
                      <a:pt x="2453" y="3084"/>
                    </a:lnTo>
                    <a:cubicBezTo>
                      <a:pt x="2441" y="3084"/>
                      <a:pt x="2405" y="3060"/>
                      <a:pt x="2405" y="3024"/>
                    </a:cubicBezTo>
                    <a:lnTo>
                      <a:pt x="2405" y="2667"/>
                    </a:lnTo>
                    <a:cubicBezTo>
                      <a:pt x="2405" y="2643"/>
                      <a:pt x="2441" y="2608"/>
                      <a:pt x="2465" y="2608"/>
                    </a:cubicBezTo>
                    <a:close/>
                    <a:moveTo>
                      <a:pt x="8096" y="3405"/>
                    </a:moveTo>
                    <a:lnTo>
                      <a:pt x="8096" y="3834"/>
                    </a:lnTo>
                    <a:lnTo>
                      <a:pt x="7977" y="3953"/>
                    </a:lnTo>
                    <a:lnTo>
                      <a:pt x="7227" y="3953"/>
                    </a:lnTo>
                    <a:lnTo>
                      <a:pt x="7108" y="3834"/>
                    </a:lnTo>
                    <a:lnTo>
                      <a:pt x="7108" y="3405"/>
                    </a:lnTo>
                    <a:close/>
                    <a:moveTo>
                      <a:pt x="4048" y="3417"/>
                    </a:moveTo>
                    <a:lnTo>
                      <a:pt x="4048" y="3846"/>
                    </a:lnTo>
                    <a:lnTo>
                      <a:pt x="3929" y="3965"/>
                    </a:lnTo>
                    <a:lnTo>
                      <a:pt x="3179" y="3965"/>
                    </a:lnTo>
                    <a:lnTo>
                      <a:pt x="3060" y="3846"/>
                    </a:lnTo>
                    <a:lnTo>
                      <a:pt x="3060" y="3417"/>
                    </a:lnTo>
                    <a:close/>
                    <a:moveTo>
                      <a:pt x="2739" y="3417"/>
                    </a:moveTo>
                    <a:lnTo>
                      <a:pt x="2739" y="3905"/>
                    </a:lnTo>
                    <a:cubicBezTo>
                      <a:pt x="2739" y="3953"/>
                      <a:pt x="2751" y="4001"/>
                      <a:pt x="2774" y="4025"/>
                    </a:cubicBezTo>
                    <a:lnTo>
                      <a:pt x="2941" y="4191"/>
                    </a:lnTo>
                    <a:lnTo>
                      <a:pt x="2941" y="4667"/>
                    </a:lnTo>
                    <a:lnTo>
                      <a:pt x="357" y="4667"/>
                    </a:lnTo>
                    <a:lnTo>
                      <a:pt x="476" y="3453"/>
                    </a:lnTo>
                    <a:cubicBezTo>
                      <a:pt x="476" y="3429"/>
                      <a:pt x="500" y="3417"/>
                      <a:pt x="536" y="3417"/>
                    </a:cubicBezTo>
                    <a:close/>
                    <a:moveTo>
                      <a:pt x="10621" y="3417"/>
                    </a:moveTo>
                    <a:cubicBezTo>
                      <a:pt x="10656" y="3417"/>
                      <a:pt x="10668" y="3429"/>
                      <a:pt x="10680" y="3453"/>
                    </a:cubicBezTo>
                    <a:lnTo>
                      <a:pt x="10799" y="4667"/>
                    </a:lnTo>
                    <a:lnTo>
                      <a:pt x="8204" y="4667"/>
                    </a:lnTo>
                    <a:lnTo>
                      <a:pt x="8204" y="4191"/>
                    </a:lnTo>
                    <a:lnTo>
                      <a:pt x="8382" y="4025"/>
                    </a:lnTo>
                    <a:cubicBezTo>
                      <a:pt x="8406" y="4001"/>
                      <a:pt x="8418" y="3953"/>
                      <a:pt x="8418" y="3905"/>
                    </a:cubicBezTo>
                    <a:lnTo>
                      <a:pt x="8418" y="3417"/>
                    </a:lnTo>
                    <a:close/>
                    <a:moveTo>
                      <a:pt x="3834" y="4298"/>
                    </a:moveTo>
                    <a:lnTo>
                      <a:pt x="3834" y="7644"/>
                    </a:lnTo>
                    <a:lnTo>
                      <a:pt x="3286" y="7644"/>
                    </a:lnTo>
                    <a:lnTo>
                      <a:pt x="3286" y="4298"/>
                    </a:lnTo>
                    <a:close/>
                    <a:moveTo>
                      <a:pt x="7870" y="4298"/>
                    </a:moveTo>
                    <a:lnTo>
                      <a:pt x="7870" y="7644"/>
                    </a:lnTo>
                    <a:lnTo>
                      <a:pt x="7323" y="7644"/>
                    </a:lnTo>
                    <a:lnTo>
                      <a:pt x="7323" y="4298"/>
                    </a:lnTo>
                    <a:close/>
                    <a:moveTo>
                      <a:pt x="5563" y="6230"/>
                    </a:moveTo>
                    <a:cubicBezTo>
                      <a:pt x="5617" y="6230"/>
                      <a:pt x="5674" y="6245"/>
                      <a:pt x="5727" y="6275"/>
                    </a:cubicBezTo>
                    <a:lnTo>
                      <a:pt x="6013" y="6465"/>
                    </a:lnTo>
                    <a:cubicBezTo>
                      <a:pt x="6084" y="6513"/>
                      <a:pt x="6132" y="6596"/>
                      <a:pt x="6132" y="6692"/>
                    </a:cubicBezTo>
                    <a:lnTo>
                      <a:pt x="6132" y="8525"/>
                    </a:lnTo>
                    <a:lnTo>
                      <a:pt x="5013" y="8525"/>
                    </a:lnTo>
                    <a:lnTo>
                      <a:pt x="5013" y="6692"/>
                    </a:lnTo>
                    <a:cubicBezTo>
                      <a:pt x="5013" y="6596"/>
                      <a:pt x="5060" y="6513"/>
                      <a:pt x="5132" y="6465"/>
                    </a:cubicBezTo>
                    <a:lnTo>
                      <a:pt x="5418" y="6275"/>
                    </a:lnTo>
                    <a:cubicBezTo>
                      <a:pt x="5459" y="6245"/>
                      <a:pt x="5510" y="6230"/>
                      <a:pt x="5563" y="6230"/>
                    </a:cubicBezTo>
                    <a:close/>
                    <a:moveTo>
                      <a:pt x="3929" y="7989"/>
                    </a:moveTo>
                    <a:lnTo>
                      <a:pt x="4048" y="8108"/>
                    </a:lnTo>
                    <a:lnTo>
                      <a:pt x="4048" y="8537"/>
                    </a:lnTo>
                    <a:lnTo>
                      <a:pt x="3060" y="8537"/>
                    </a:lnTo>
                    <a:lnTo>
                      <a:pt x="3060" y="8108"/>
                    </a:lnTo>
                    <a:lnTo>
                      <a:pt x="3179" y="7989"/>
                    </a:lnTo>
                    <a:close/>
                    <a:moveTo>
                      <a:pt x="7954" y="7989"/>
                    </a:moveTo>
                    <a:lnTo>
                      <a:pt x="8073" y="8108"/>
                    </a:lnTo>
                    <a:lnTo>
                      <a:pt x="8073" y="8537"/>
                    </a:lnTo>
                    <a:lnTo>
                      <a:pt x="7096" y="8537"/>
                    </a:lnTo>
                    <a:lnTo>
                      <a:pt x="7096" y="8525"/>
                    </a:lnTo>
                    <a:lnTo>
                      <a:pt x="7096" y="8108"/>
                    </a:lnTo>
                    <a:lnTo>
                      <a:pt x="7215" y="7989"/>
                    </a:lnTo>
                    <a:close/>
                    <a:moveTo>
                      <a:pt x="6787" y="3429"/>
                    </a:moveTo>
                    <a:lnTo>
                      <a:pt x="6787" y="3917"/>
                    </a:lnTo>
                    <a:cubicBezTo>
                      <a:pt x="6787" y="3965"/>
                      <a:pt x="6799" y="4013"/>
                      <a:pt x="6834" y="4036"/>
                    </a:cubicBezTo>
                    <a:lnTo>
                      <a:pt x="7013" y="4215"/>
                    </a:lnTo>
                    <a:lnTo>
                      <a:pt x="7013" y="7763"/>
                    </a:lnTo>
                    <a:lnTo>
                      <a:pt x="6834" y="7942"/>
                    </a:lnTo>
                    <a:cubicBezTo>
                      <a:pt x="6799" y="7966"/>
                      <a:pt x="6787" y="8013"/>
                      <a:pt x="6787" y="8061"/>
                    </a:cubicBezTo>
                    <a:lnTo>
                      <a:pt x="6787" y="8549"/>
                    </a:lnTo>
                    <a:lnTo>
                      <a:pt x="6477" y="8525"/>
                    </a:lnTo>
                    <a:lnTo>
                      <a:pt x="6477" y="6692"/>
                    </a:lnTo>
                    <a:cubicBezTo>
                      <a:pt x="6477" y="6501"/>
                      <a:pt x="6370" y="6299"/>
                      <a:pt x="6203" y="6180"/>
                    </a:cubicBezTo>
                    <a:lnTo>
                      <a:pt x="5918" y="5989"/>
                    </a:lnTo>
                    <a:cubicBezTo>
                      <a:pt x="5816" y="5924"/>
                      <a:pt x="5703" y="5891"/>
                      <a:pt x="5589" y="5891"/>
                    </a:cubicBezTo>
                    <a:cubicBezTo>
                      <a:pt x="5474" y="5891"/>
                      <a:pt x="5358" y="5924"/>
                      <a:pt x="5251" y="5989"/>
                    </a:cubicBezTo>
                    <a:lnTo>
                      <a:pt x="4965" y="6180"/>
                    </a:lnTo>
                    <a:cubicBezTo>
                      <a:pt x="4810" y="6299"/>
                      <a:pt x="4703" y="6477"/>
                      <a:pt x="4703" y="6692"/>
                    </a:cubicBezTo>
                    <a:lnTo>
                      <a:pt x="4703" y="8525"/>
                    </a:lnTo>
                    <a:lnTo>
                      <a:pt x="4394" y="8525"/>
                    </a:lnTo>
                    <a:lnTo>
                      <a:pt x="4394" y="8025"/>
                    </a:lnTo>
                    <a:cubicBezTo>
                      <a:pt x="4394" y="7989"/>
                      <a:pt x="4370" y="7942"/>
                      <a:pt x="4346" y="7906"/>
                    </a:cubicBezTo>
                    <a:lnTo>
                      <a:pt x="4167" y="7751"/>
                    </a:lnTo>
                    <a:lnTo>
                      <a:pt x="4167" y="4203"/>
                    </a:lnTo>
                    <a:lnTo>
                      <a:pt x="4346" y="4036"/>
                    </a:lnTo>
                    <a:cubicBezTo>
                      <a:pt x="4370" y="4013"/>
                      <a:pt x="4394" y="3965"/>
                      <a:pt x="4394" y="3917"/>
                    </a:cubicBezTo>
                    <a:lnTo>
                      <a:pt x="4394" y="3429"/>
                    </a:lnTo>
                    <a:close/>
                    <a:moveTo>
                      <a:pt x="8525" y="8847"/>
                    </a:moveTo>
                    <a:lnTo>
                      <a:pt x="8525" y="9311"/>
                    </a:lnTo>
                    <a:lnTo>
                      <a:pt x="2631" y="9311"/>
                    </a:lnTo>
                    <a:lnTo>
                      <a:pt x="2631" y="8847"/>
                    </a:lnTo>
                    <a:close/>
                    <a:moveTo>
                      <a:pt x="1858" y="9632"/>
                    </a:moveTo>
                    <a:lnTo>
                      <a:pt x="1858" y="10097"/>
                    </a:lnTo>
                    <a:lnTo>
                      <a:pt x="607" y="10097"/>
                    </a:lnTo>
                    <a:lnTo>
                      <a:pt x="607" y="9632"/>
                    </a:lnTo>
                    <a:close/>
                    <a:moveTo>
                      <a:pt x="8978" y="9632"/>
                    </a:moveTo>
                    <a:lnTo>
                      <a:pt x="8978" y="10097"/>
                    </a:lnTo>
                    <a:lnTo>
                      <a:pt x="2203" y="10097"/>
                    </a:lnTo>
                    <a:lnTo>
                      <a:pt x="2203" y="9632"/>
                    </a:lnTo>
                    <a:close/>
                    <a:moveTo>
                      <a:pt x="10549" y="9632"/>
                    </a:moveTo>
                    <a:lnTo>
                      <a:pt x="10549" y="10097"/>
                    </a:lnTo>
                    <a:lnTo>
                      <a:pt x="9299" y="10097"/>
                    </a:lnTo>
                    <a:lnTo>
                      <a:pt x="9299" y="9632"/>
                    </a:lnTo>
                    <a:close/>
                    <a:moveTo>
                      <a:pt x="5566" y="0"/>
                    </a:moveTo>
                    <a:cubicBezTo>
                      <a:pt x="5531" y="0"/>
                      <a:pt x="5495" y="12"/>
                      <a:pt x="5465" y="36"/>
                    </a:cubicBezTo>
                    <a:lnTo>
                      <a:pt x="4417" y="857"/>
                    </a:lnTo>
                    <a:cubicBezTo>
                      <a:pt x="4346" y="917"/>
                      <a:pt x="4334" y="1024"/>
                      <a:pt x="4394" y="1096"/>
                    </a:cubicBezTo>
                    <a:cubicBezTo>
                      <a:pt x="4427" y="1136"/>
                      <a:pt x="4473" y="1158"/>
                      <a:pt x="4521" y="1158"/>
                    </a:cubicBezTo>
                    <a:cubicBezTo>
                      <a:pt x="4557" y="1158"/>
                      <a:pt x="4596" y="1145"/>
                      <a:pt x="4632" y="1119"/>
                    </a:cubicBezTo>
                    <a:lnTo>
                      <a:pt x="5560" y="393"/>
                    </a:lnTo>
                    <a:lnTo>
                      <a:pt x="8025" y="2298"/>
                    </a:lnTo>
                    <a:lnTo>
                      <a:pt x="3143" y="2298"/>
                    </a:lnTo>
                    <a:lnTo>
                      <a:pt x="4036" y="1596"/>
                    </a:lnTo>
                    <a:cubicBezTo>
                      <a:pt x="4108" y="1536"/>
                      <a:pt x="4120" y="1441"/>
                      <a:pt x="4060" y="1358"/>
                    </a:cubicBezTo>
                    <a:cubicBezTo>
                      <a:pt x="4026" y="1317"/>
                      <a:pt x="3977" y="1296"/>
                      <a:pt x="3928" y="1296"/>
                    </a:cubicBezTo>
                    <a:cubicBezTo>
                      <a:pt x="3891" y="1296"/>
                      <a:pt x="3853" y="1308"/>
                      <a:pt x="3822" y="1334"/>
                    </a:cubicBezTo>
                    <a:lnTo>
                      <a:pt x="2584" y="2298"/>
                    </a:lnTo>
                    <a:lnTo>
                      <a:pt x="2453" y="2298"/>
                    </a:lnTo>
                    <a:cubicBezTo>
                      <a:pt x="2250" y="2298"/>
                      <a:pt x="2072" y="2477"/>
                      <a:pt x="2072" y="2691"/>
                    </a:cubicBezTo>
                    <a:lnTo>
                      <a:pt x="2072" y="3048"/>
                    </a:lnTo>
                    <a:lnTo>
                      <a:pt x="2072" y="3108"/>
                    </a:lnTo>
                    <a:lnTo>
                      <a:pt x="524" y="3108"/>
                    </a:lnTo>
                    <a:cubicBezTo>
                      <a:pt x="322" y="3108"/>
                      <a:pt x="167" y="3251"/>
                      <a:pt x="131" y="3441"/>
                    </a:cubicBezTo>
                    <a:lnTo>
                      <a:pt x="0" y="4834"/>
                    </a:lnTo>
                    <a:cubicBezTo>
                      <a:pt x="0" y="4870"/>
                      <a:pt x="12" y="4918"/>
                      <a:pt x="48" y="4953"/>
                    </a:cubicBezTo>
                    <a:cubicBezTo>
                      <a:pt x="72" y="4977"/>
                      <a:pt x="119" y="5013"/>
                      <a:pt x="167" y="5013"/>
                    </a:cubicBezTo>
                    <a:lnTo>
                      <a:pt x="262" y="5013"/>
                    </a:lnTo>
                    <a:lnTo>
                      <a:pt x="262" y="5822"/>
                    </a:lnTo>
                    <a:cubicBezTo>
                      <a:pt x="262" y="5918"/>
                      <a:pt x="345" y="5989"/>
                      <a:pt x="429" y="5989"/>
                    </a:cubicBezTo>
                    <a:cubicBezTo>
                      <a:pt x="524" y="5989"/>
                      <a:pt x="596" y="5918"/>
                      <a:pt x="596" y="5822"/>
                    </a:cubicBezTo>
                    <a:lnTo>
                      <a:pt x="596" y="5013"/>
                    </a:lnTo>
                    <a:lnTo>
                      <a:pt x="2965" y="5013"/>
                    </a:lnTo>
                    <a:lnTo>
                      <a:pt x="2965" y="7763"/>
                    </a:lnTo>
                    <a:lnTo>
                      <a:pt x="2798" y="7930"/>
                    </a:lnTo>
                    <a:cubicBezTo>
                      <a:pt x="2762" y="7954"/>
                      <a:pt x="2751" y="8001"/>
                      <a:pt x="2751" y="8049"/>
                    </a:cubicBezTo>
                    <a:lnTo>
                      <a:pt x="2751" y="8537"/>
                    </a:lnTo>
                    <a:lnTo>
                      <a:pt x="2489" y="8537"/>
                    </a:lnTo>
                    <a:cubicBezTo>
                      <a:pt x="2393" y="8537"/>
                      <a:pt x="2322" y="8608"/>
                      <a:pt x="2322" y="8704"/>
                    </a:cubicBezTo>
                    <a:lnTo>
                      <a:pt x="2322" y="9323"/>
                    </a:lnTo>
                    <a:lnTo>
                      <a:pt x="643" y="9323"/>
                    </a:lnTo>
                    <a:lnTo>
                      <a:pt x="643" y="6584"/>
                    </a:lnTo>
                    <a:cubicBezTo>
                      <a:pt x="643" y="6501"/>
                      <a:pt x="560" y="6418"/>
                      <a:pt x="476" y="6418"/>
                    </a:cubicBezTo>
                    <a:cubicBezTo>
                      <a:pt x="381" y="6418"/>
                      <a:pt x="310" y="6501"/>
                      <a:pt x="310" y="6584"/>
                    </a:cubicBezTo>
                    <a:lnTo>
                      <a:pt x="310" y="10275"/>
                    </a:lnTo>
                    <a:cubicBezTo>
                      <a:pt x="310" y="10371"/>
                      <a:pt x="381" y="10442"/>
                      <a:pt x="476" y="10442"/>
                    </a:cubicBezTo>
                    <a:lnTo>
                      <a:pt x="10740" y="10442"/>
                    </a:lnTo>
                    <a:cubicBezTo>
                      <a:pt x="10835" y="10442"/>
                      <a:pt x="10906" y="10371"/>
                      <a:pt x="10906" y="10275"/>
                    </a:cubicBezTo>
                    <a:lnTo>
                      <a:pt x="10906" y="8347"/>
                    </a:lnTo>
                    <a:cubicBezTo>
                      <a:pt x="10906" y="8251"/>
                      <a:pt x="10835" y="8180"/>
                      <a:pt x="10740" y="8180"/>
                    </a:cubicBezTo>
                    <a:cubicBezTo>
                      <a:pt x="10656" y="8180"/>
                      <a:pt x="10585" y="8251"/>
                      <a:pt x="10585" y="8347"/>
                    </a:cubicBezTo>
                    <a:lnTo>
                      <a:pt x="10585" y="9323"/>
                    </a:lnTo>
                    <a:lnTo>
                      <a:pt x="8894" y="9323"/>
                    </a:lnTo>
                    <a:lnTo>
                      <a:pt x="8894" y="8704"/>
                    </a:lnTo>
                    <a:cubicBezTo>
                      <a:pt x="8894" y="8608"/>
                      <a:pt x="8823" y="8537"/>
                      <a:pt x="8739" y="8537"/>
                    </a:cubicBezTo>
                    <a:lnTo>
                      <a:pt x="8466" y="8537"/>
                    </a:lnTo>
                    <a:lnTo>
                      <a:pt x="8466" y="8049"/>
                    </a:lnTo>
                    <a:cubicBezTo>
                      <a:pt x="8466" y="8001"/>
                      <a:pt x="8454" y="7954"/>
                      <a:pt x="8418" y="7930"/>
                    </a:cubicBezTo>
                    <a:lnTo>
                      <a:pt x="8239" y="7763"/>
                    </a:lnTo>
                    <a:lnTo>
                      <a:pt x="8239" y="5013"/>
                    </a:lnTo>
                    <a:lnTo>
                      <a:pt x="10549" y="5013"/>
                    </a:lnTo>
                    <a:lnTo>
                      <a:pt x="10549" y="7585"/>
                    </a:lnTo>
                    <a:cubicBezTo>
                      <a:pt x="10549" y="7668"/>
                      <a:pt x="10621" y="7751"/>
                      <a:pt x="10716" y="7751"/>
                    </a:cubicBezTo>
                    <a:cubicBezTo>
                      <a:pt x="10799" y="7751"/>
                      <a:pt x="10883" y="7668"/>
                      <a:pt x="10883" y="7585"/>
                    </a:cubicBezTo>
                    <a:lnTo>
                      <a:pt x="10883" y="5013"/>
                    </a:lnTo>
                    <a:lnTo>
                      <a:pt x="10978" y="5013"/>
                    </a:lnTo>
                    <a:cubicBezTo>
                      <a:pt x="11025" y="5013"/>
                      <a:pt x="11073" y="4989"/>
                      <a:pt x="11097" y="4953"/>
                    </a:cubicBezTo>
                    <a:cubicBezTo>
                      <a:pt x="11133" y="4906"/>
                      <a:pt x="11144" y="4858"/>
                      <a:pt x="11133" y="4810"/>
                    </a:cubicBezTo>
                    <a:lnTo>
                      <a:pt x="11002" y="3429"/>
                    </a:lnTo>
                    <a:cubicBezTo>
                      <a:pt x="10978" y="3239"/>
                      <a:pt x="10811" y="3084"/>
                      <a:pt x="10609" y="3084"/>
                    </a:cubicBezTo>
                    <a:lnTo>
                      <a:pt x="9061" y="3084"/>
                    </a:lnTo>
                    <a:lnTo>
                      <a:pt x="9061" y="3024"/>
                    </a:lnTo>
                    <a:lnTo>
                      <a:pt x="9061" y="2667"/>
                    </a:lnTo>
                    <a:cubicBezTo>
                      <a:pt x="9061" y="2465"/>
                      <a:pt x="8882" y="2286"/>
                      <a:pt x="8680" y="2286"/>
                    </a:cubicBezTo>
                    <a:lnTo>
                      <a:pt x="8537" y="2286"/>
                    </a:lnTo>
                    <a:lnTo>
                      <a:pt x="5668" y="36"/>
                    </a:lnTo>
                    <a:cubicBezTo>
                      <a:pt x="5638" y="12"/>
                      <a:pt x="5602" y="0"/>
                      <a:pt x="55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8"/>
              <p:cNvSpPr/>
              <p:nvPr/>
            </p:nvSpPr>
            <p:spPr>
              <a:xfrm>
                <a:off x="2897827" y="2604753"/>
                <a:ext cx="48197" cy="64506"/>
              </a:xfrm>
              <a:custGeom>
                <a:rect b="b" l="l" r="r" t="t"/>
                <a:pathLst>
                  <a:path extrusionOk="0" h="2025" w="1513">
                    <a:moveTo>
                      <a:pt x="762" y="334"/>
                    </a:moveTo>
                    <a:cubicBezTo>
                      <a:pt x="989" y="334"/>
                      <a:pt x="1191" y="524"/>
                      <a:pt x="1191" y="762"/>
                    </a:cubicBezTo>
                    <a:lnTo>
                      <a:pt x="1191" y="1703"/>
                    </a:lnTo>
                    <a:lnTo>
                      <a:pt x="334" y="1703"/>
                    </a:lnTo>
                    <a:lnTo>
                      <a:pt x="334" y="762"/>
                    </a:lnTo>
                    <a:cubicBezTo>
                      <a:pt x="334" y="524"/>
                      <a:pt x="524" y="334"/>
                      <a:pt x="762" y="334"/>
                    </a:cubicBezTo>
                    <a:close/>
                    <a:moveTo>
                      <a:pt x="750" y="0"/>
                    </a:moveTo>
                    <a:cubicBezTo>
                      <a:pt x="334" y="0"/>
                      <a:pt x="0" y="346"/>
                      <a:pt x="0" y="762"/>
                    </a:cubicBezTo>
                    <a:lnTo>
                      <a:pt x="0" y="1858"/>
                    </a:lnTo>
                    <a:cubicBezTo>
                      <a:pt x="0" y="1953"/>
                      <a:pt x="72" y="2024"/>
                      <a:pt x="155" y="2024"/>
                    </a:cubicBezTo>
                    <a:lnTo>
                      <a:pt x="1346" y="2024"/>
                    </a:lnTo>
                    <a:cubicBezTo>
                      <a:pt x="1441" y="2024"/>
                      <a:pt x="1512" y="1953"/>
                      <a:pt x="1512" y="1858"/>
                    </a:cubicBezTo>
                    <a:lnTo>
                      <a:pt x="1512" y="762"/>
                    </a:lnTo>
                    <a:cubicBezTo>
                      <a:pt x="1512" y="346"/>
                      <a:pt x="1167" y="0"/>
                      <a:pt x="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8"/>
              <p:cNvSpPr/>
              <p:nvPr/>
            </p:nvSpPr>
            <p:spPr>
              <a:xfrm>
                <a:off x="2775695" y="2551650"/>
                <a:ext cx="51223" cy="51223"/>
              </a:xfrm>
              <a:custGeom>
                <a:rect b="b" l="l" r="r" t="t"/>
                <a:pathLst>
                  <a:path extrusionOk="0" h="1608" w="1608">
                    <a:moveTo>
                      <a:pt x="810" y="310"/>
                    </a:moveTo>
                    <a:cubicBezTo>
                      <a:pt x="1060" y="310"/>
                      <a:pt x="1286" y="524"/>
                      <a:pt x="1286" y="786"/>
                    </a:cubicBezTo>
                    <a:cubicBezTo>
                      <a:pt x="1263" y="1060"/>
                      <a:pt x="1060" y="1262"/>
                      <a:pt x="810" y="1262"/>
                    </a:cubicBezTo>
                    <a:cubicBezTo>
                      <a:pt x="560" y="1262"/>
                      <a:pt x="334" y="1060"/>
                      <a:pt x="334" y="786"/>
                    </a:cubicBezTo>
                    <a:cubicBezTo>
                      <a:pt x="334" y="536"/>
                      <a:pt x="536" y="310"/>
                      <a:pt x="810" y="310"/>
                    </a:cubicBezTo>
                    <a:close/>
                    <a:moveTo>
                      <a:pt x="810" y="0"/>
                    </a:moveTo>
                    <a:cubicBezTo>
                      <a:pt x="358" y="0"/>
                      <a:pt x="1" y="358"/>
                      <a:pt x="1" y="810"/>
                    </a:cubicBezTo>
                    <a:cubicBezTo>
                      <a:pt x="1" y="1251"/>
                      <a:pt x="358" y="1608"/>
                      <a:pt x="810" y="1608"/>
                    </a:cubicBezTo>
                    <a:cubicBezTo>
                      <a:pt x="1251" y="1608"/>
                      <a:pt x="1608" y="1251"/>
                      <a:pt x="1608" y="810"/>
                    </a:cubicBezTo>
                    <a:cubicBezTo>
                      <a:pt x="1596" y="358"/>
                      <a:pt x="1239" y="0"/>
                      <a:pt x="8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" name="Google Shape;825;p48"/>
            <p:cNvSpPr txBox="1"/>
            <p:nvPr/>
          </p:nvSpPr>
          <p:spPr>
            <a:xfrm>
              <a:off x="5664625" y="1801850"/>
              <a:ext cx="23979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20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FORMAZIONE DEI MEMBRI DEL GRUPPO</a:t>
              </a:r>
              <a:endParaRPr sz="2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5588429" y="3262463"/>
            <a:ext cx="1859246" cy="521851"/>
            <a:chOff x="5588429" y="3262463"/>
            <a:chExt cx="1859246" cy="521851"/>
          </a:xfrm>
        </p:grpSpPr>
        <p:sp>
          <p:nvSpPr>
            <p:cNvPr id="827" name="Google Shape;827;p48"/>
            <p:cNvSpPr txBox="1"/>
            <p:nvPr/>
          </p:nvSpPr>
          <p:spPr>
            <a:xfrm>
              <a:off x="6279475" y="3262463"/>
              <a:ext cx="1168200" cy="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20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METRICHE</a:t>
              </a:r>
              <a:endParaRPr sz="2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grpSp>
          <p:nvGrpSpPr>
            <p:cNvPr id="828" name="Google Shape;828;p48"/>
            <p:cNvGrpSpPr/>
            <p:nvPr/>
          </p:nvGrpSpPr>
          <p:grpSpPr>
            <a:xfrm>
              <a:off x="5588429" y="3294825"/>
              <a:ext cx="627855" cy="489488"/>
              <a:chOff x="2611458" y="3816374"/>
              <a:chExt cx="426329" cy="332375"/>
            </a:xfrm>
          </p:grpSpPr>
          <p:sp>
            <p:nvSpPr>
              <p:cNvPr id="829" name="Google Shape;829;p48"/>
              <p:cNvSpPr/>
              <p:nvPr/>
            </p:nvSpPr>
            <p:spPr>
              <a:xfrm>
                <a:off x="2611458" y="3816374"/>
                <a:ext cx="426329" cy="332375"/>
              </a:xfrm>
              <a:custGeom>
                <a:rect b="b" l="l" r="r" t="t"/>
                <a:pathLst>
                  <a:path extrusionOk="0" h="10443" w="13395">
                    <a:moveTo>
                      <a:pt x="13002" y="429"/>
                    </a:moveTo>
                    <a:lnTo>
                      <a:pt x="12966" y="846"/>
                    </a:lnTo>
                    <a:lnTo>
                      <a:pt x="11418" y="846"/>
                    </a:lnTo>
                    <a:cubicBezTo>
                      <a:pt x="11299" y="846"/>
                      <a:pt x="11216" y="929"/>
                      <a:pt x="11216" y="1048"/>
                    </a:cubicBezTo>
                    <a:cubicBezTo>
                      <a:pt x="11216" y="1167"/>
                      <a:pt x="11299" y="1263"/>
                      <a:pt x="11418" y="1263"/>
                    </a:cubicBezTo>
                    <a:lnTo>
                      <a:pt x="12633" y="1263"/>
                    </a:lnTo>
                    <a:lnTo>
                      <a:pt x="12633" y="7501"/>
                    </a:lnTo>
                    <a:lnTo>
                      <a:pt x="5429" y="7501"/>
                    </a:lnTo>
                    <a:lnTo>
                      <a:pt x="5429" y="7287"/>
                    </a:lnTo>
                    <a:cubicBezTo>
                      <a:pt x="5429" y="7168"/>
                      <a:pt x="5334" y="7085"/>
                      <a:pt x="5215" y="7085"/>
                    </a:cubicBezTo>
                    <a:lnTo>
                      <a:pt x="4870" y="7085"/>
                    </a:lnTo>
                    <a:cubicBezTo>
                      <a:pt x="4834" y="6942"/>
                      <a:pt x="4786" y="6811"/>
                      <a:pt x="4715" y="6692"/>
                    </a:cubicBezTo>
                    <a:lnTo>
                      <a:pt x="4953" y="6454"/>
                    </a:lnTo>
                    <a:cubicBezTo>
                      <a:pt x="5036" y="6358"/>
                      <a:pt x="5036" y="6227"/>
                      <a:pt x="4953" y="6156"/>
                    </a:cubicBezTo>
                    <a:lnTo>
                      <a:pt x="4310" y="5513"/>
                    </a:lnTo>
                    <a:cubicBezTo>
                      <a:pt x="4263" y="5477"/>
                      <a:pt x="4215" y="5454"/>
                      <a:pt x="4155" y="5454"/>
                    </a:cubicBezTo>
                    <a:cubicBezTo>
                      <a:pt x="4096" y="5454"/>
                      <a:pt x="4060" y="5477"/>
                      <a:pt x="4013" y="5513"/>
                    </a:cubicBezTo>
                    <a:lnTo>
                      <a:pt x="3774" y="5751"/>
                    </a:lnTo>
                    <a:cubicBezTo>
                      <a:pt x="3655" y="5692"/>
                      <a:pt x="3524" y="5632"/>
                      <a:pt x="3382" y="5596"/>
                    </a:cubicBezTo>
                    <a:lnTo>
                      <a:pt x="3382" y="5251"/>
                    </a:lnTo>
                    <a:cubicBezTo>
                      <a:pt x="3382" y="5132"/>
                      <a:pt x="3298" y="5037"/>
                      <a:pt x="3179" y="5037"/>
                    </a:cubicBezTo>
                    <a:lnTo>
                      <a:pt x="2655" y="5037"/>
                    </a:lnTo>
                    <a:lnTo>
                      <a:pt x="2655" y="1274"/>
                    </a:lnTo>
                    <a:lnTo>
                      <a:pt x="10704" y="1274"/>
                    </a:lnTo>
                    <a:cubicBezTo>
                      <a:pt x="10823" y="1274"/>
                      <a:pt x="10918" y="1191"/>
                      <a:pt x="10918" y="1072"/>
                    </a:cubicBezTo>
                    <a:cubicBezTo>
                      <a:pt x="10918" y="953"/>
                      <a:pt x="10823" y="858"/>
                      <a:pt x="10704" y="858"/>
                    </a:cubicBezTo>
                    <a:lnTo>
                      <a:pt x="2310" y="858"/>
                    </a:lnTo>
                    <a:lnTo>
                      <a:pt x="2310" y="429"/>
                    </a:lnTo>
                    <a:close/>
                    <a:moveTo>
                      <a:pt x="12966" y="7918"/>
                    </a:moveTo>
                    <a:lnTo>
                      <a:pt x="12966" y="8347"/>
                    </a:lnTo>
                    <a:lnTo>
                      <a:pt x="5358" y="8347"/>
                    </a:lnTo>
                    <a:cubicBezTo>
                      <a:pt x="5394" y="8299"/>
                      <a:pt x="5417" y="8251"/>
                      <a:pt x="5417" y="8192"/>
                    </a:cubicBezTo>
                    <a:lnTo>
                      <a:pt x="5417" y="7954"/>
                    </a:lnTo>
                    <a:lnTo>
                      <a:pt x="12835" y="7954"/>
                    </a:lnTo>
                    <a:cubicBezTo>
                      <a:pt x="12883" y="7954"/>
                      <a:pt x="12930" y="7942"/>
                      <a:pt x="12954" y="7918"/>
                    </a:cubicBezTo>
                    <a:close/>
                    <a:moveTo>
                      <a:pt x="2953" y="5442"/>
                    </a:moveTo>
                    <a:lnTo>
                      <a:pt x="2953" y="5739"/>
                    </a:lnTo>
                    <a:cubicBezTo>
                      <a:pt x="2953" y="5846"/>
                      <a:pt x="3024" y="5918"/>
                      <a:pt x="3120" y="5954"/>
                    </a:cubicBezTo>
                    <a:cubicBezTo>
                      <a:pt x="3310" y="5989"/>
                      <a:pt x="3501" y="6073"/>
                      <a:pt x="3679" y="6192"/>
                    </a:cubicBezTo>
                    <a:cubicBezTo>
                      <a:pt x="3716" y="6215"/>
                      <a:pt x="3755" y="6225"/>
                      <a:pt x="3793" y="6225"/>
                    </a:cubicBezTo>
                    <a:cubicBezTo>
                      <a:pt x="3853" y="6225"/>
                      <a:pt x="3909" y="6200"/>
                      <a:pt x="3953" y="6156"/>
                    </a:cubicBezTo>
                    <a:lnTo>
                      <a:pt x="4155" y="5954"/>
                    </a:lnTo>
                    <a:lnTo>
                      <a:pt x="4501" y="6287"/>
                    </a:lnTo>
                    <a:lnTo>
                      <a:pt x="4298" y="6501"/>
                    </a:lnTo>
                    <a:cubicBezTo>
                      <a:pt x="4215" y="6573"/>
                      <a:pt x="4203" y="6680"/>
                      <a:pt x="4263" y="6763"/>
                    </a:cubicBezTo>
                    <a:cubicBezTo>
                      <a:pt x="4370" y="6942"/>
                      <a:pt x="4453" y="7144"/>
                      <a:pt x="4501" y="7335"/>
                    </a:cubicBezTo>
                    <a:cubicBezTo>
                      <a:pt x="4513" y="7418"/>
                      <a:pt x="4608" y="7501"/>
                      <a:pt x="4715" y="7501"/>
                    </a:cubicBezTo>
                    <a:lnTo>
                      <a:pt x="5013" y="7501"/>
                    </a:lnTo>
                    <a:lnTo>
                      <a:pt x="5013" y="7990"/>
                    </a:lnTo>
                    <a:lnTo>
                      <a:pt x="4715" y="7990"/>
                    </a:lnTo>
                    <a:cubicBezTo>
                      <a:pt x="4608" y="7990"/>
                      <a:pt x="4525" y="8061"/>
                      <a:pt x="4501" y="8156"/>
                    </a:cubicBezTo>
                    <a:cubicBezTo>
                      <a:pt x="4453" y="8347"/>
                      <a:pt x="4382" y="8537"/>
                      <a:pt x="4263" y="8716"/>
                    </a:cubicBezTo>
                    <a:cubicBezTo>
                      <a:pt x="4203" y="8811"/>
                      <a:pt x="4215" y="8906"/>
                      <a:pt x="4298" y="8990"/>
                    </a:cubicBezTo>
                    <a:lnTo>
                      <a:pt x="4501" y="9192"/>
                    </a:lnTo>
                    <a:lnTo>
                      <a:pt x="4155" y="9537"/>
                    </a:lnTo>
                    <a:lnTo>
                      <a:pt x="3953" y="9323"/>
                    </a:lnTo>
                    <a:cubicBezTo>
                      <a:pt x="3912" y="9282"/>
                      <a:pt x="3860" y="9261"/>
                      <a:pt x="3805" y="9261"/>
                    </a:cubicBezTo>
                    <a:cubicBezTo>
                      <a:pt x="3764" y="9261"/>
                      <a:pt x="3720" y="9273"/>
                      <a:pt x="3679" y="9299"/>
                    </a:cubicBezTo>
                    <a:cubicBezTo>
                      <a:pt x="3501" y="9394"/>
                      <a:pt x="3310" y="9490"/>
                      <a:pt x="3120" y="9537"/>
                    </a:cubicBezTo>
                    <a:cubicBezTo>
                      <a:pt x="3024" y="9549"/>
                      <a:pt x="2953" y="9633"/>
                      <a:pt x="2953" y="9740"/>
                    </a:cubicBezTo>
                    <a:lnTo>
                      <a:pt x="2953" y="10037"/>
                    </a:lnTo>
                    <a:lnTo>
                      <a:pt x="2465" y="10037"/>
                    </a:lnTo>
                    <a:lnTo>
                      <a:pt x="2465" y="9740"/>
                    </a:lnTo>
                    <a:cubicBezTo>
                      <a:pt x="2465" y="9633"/>
                      <a:pt x="2393" y="9561"/>
                      <a:pt x="2298" y="9537"/>
                    </a:cubicBezTo>
                    <a:cubicBezTo>
                      <a:pt x="2108" y="9490"/>
                      <a:pt x="1917" y="9418"/>
                      <a:pt x="1738" y="9299"/>
                    </a:cubicBezTo>
                    <a:cubicBezTo>
                      <a:pt x="1697" y="9273"/>
                      <a:pt x="1654" y="9261"/>
                      <a:pt x="1612" y="9261"/>
                    </a:cubicBezTo>
                    <a:cubicBezTo>
                      <a:pt x="1557" y="9261"/>
                      <a:pt x="1505" y="9282"/>
                      <a:pt x="1465" y="9323"/>
                    </a:cubicBezTo>
                    <a:lnTo>
                      <a:pt x="1262" y="9537"/>
                    </a:lnTo>
                    <a:lnTo>
                      <a:pt x="917" y="9192"/>
                    </a:lnTo>
                    <a:lnTo>
                      <a:pt x="1119" y="8990"/>
                    </a:lnTo>
                    <a:cubicBezTo>
                      <a:pt x="1203" y="8906"/>
                      <a:pt x="1215" y="8799"/>
                      <a:pt x="1155" y="8716"/>
                    </a:cubicBezTo>
                    <a:cubicBezTo>
                      <a:pt x="1048" y="8537"/>
                      <a:pt x="965" y="8347"/>
                      <a:pt x="917" y="8156"/>
                    </a:cubicBezTo>
                    <a:cubicBezTo>
                      <a:pt x="905" y="8061"/>
                      <a:pt x="810" y="7990"/>
                      <a:pt x="703" y="7990"/>
                    </a:cubicBezTo>
                    <a:lnTo>
                      <a:pt x="405" y="7990"/>
                    </a:lnTo>
                    <a:lnTo>
                      <a:pt x="405" y="7501"/>
                    </a:lnTo>
                    <a:lnTo>
                      <a:pt x="703" y="7501"/>
                    </a:lnTo>
                    <a:cubicBezTo>
                      <a:pt x="810" y="7501"/>
                      <a:pt x="881" y="7418"/>
                      <a:pt x="917" y="7335"/>
                    </a:cubicBezTo>
                    <a:cubicBezTo>
                      <a:pt x="965" y="7144"/>
                      <a:pt x="1036" y="6942"/>
                      <a:pt x="1155" y="6763"/>
                    </a:cubicBezTo>
                    <a:cubicBezTo>
                      <a:pt x="1215" y="6680"/>
                      <a:pt x="1203" y="6573"/>
                      <a:pt x="1119" y="6501"/>
                    </a:cubicBezTo>
                    <a:lnTo>
                      <a:pt x="917" y="6287"/>
                    </a:lnTo>
                    <a:lnTo>
                      <a:pt x="1262" y="5954"/>
                    </a:lnTo>
                    <a:lnTo>
                      <a:pt x="1465" y="6156"/>
                    </a:lnTo>
                    <a:cubicBezTo>
                      <a:pt x="1508" y="6200"/>
                      <a:pt x="1565" y="6225"/>
                      <a:pt x="1624" y="6225"/>
                    </a:cubicBezTo>
                    <a:cubicBezTo>
                      <a:pt x="1662" y="6225"/>
                      <a:pt x="1701" y="6215"/>
                      <a:pt x="1738" y="6192"/>
                    </a:cubicBezTo>
                    <a:cubicBezTo>
                      <a:pt x="1917" y="6085"/>
                      <a:pt x="2108" y="5989"/>
                      <a:pt x="2298" y="5954"/>
                    </a:cubicBezTo>
                    <a:cubicBezTo>
                      <a:pt x="2393" y="5930"/>
                      <a:pt x="2465" y="5846"/>
                      <a:pt x="2465" y="5739"/>
                    </a:cubicBezTo>
                    <a:lnTo>
                      <a:pt x="2465" y="5442"/>
                    </a:lnTo>
                    <a:close/>
                    <a:moveTo>
                      <a:pt x="2084" y="0"/>
                    </a:moveTo>
                    <a:cubicBezTo>
                      <a:pt x="1977" y="0"/>
                      <a:pt x="1881" y="84"/>
                      <a:pt x="1881" y="203"/>
                    </a:cubicBezTo>
                    <a:lnTo>
                      <a:pt x="1881" y="1048"/>
                    </a:lnTo>
                    <a:cubicBezTo>
                      <a:pt x="1881" y="1167"/>
                      <a:pt x="1977" y="1263"/>
                      <a:pt x="2084" y="1263"/>
                    </a:cubicBezTo>
                    <a:lnTo>
                      <a:pt x="2227" y="1263"/>
                    </a:lnTo>
                    <a:lnTo>
                      <a:pt x="2227" y="5037"/>
                    </a:lnTo>
                    <a:cubicBezTo>
                      <a:pt x="2119" y="5061"/>
                      <a:pt x="2048" y="5144"/>
                      <a:pt x="2048" y="5251"/>
                    </a:cubicBezTo>
                    <a:lnTo>
                      <a:pt x="2048" y="5584"/>
                    </a:lnTo>
                    <a:cubicBezTo>
                      <a:pt x="1905" y="5632"/>
                      <a:pt x="1774" y="5680"/>
                      <a:pt x="1655" y="5751"/>
                    </a:cubicBezTo>
                    <a:lnTo>
                      <a:pt x="1417" y="5513"/>
                    </a:lnTo>
                    <a:cubicBezTo>
                      <a:pt x="1369" y="5465"/>
                      <a:pt x="1334" y="5454"/>
                      <a:pt x="1274" y="5454"/>
                    </a:cubicBezTo>
                    <a:cubicBezTo>
                      <a:pt x="1215" y="5454"/>
                      <a:pt x="1167" y="5465"/>
                      <a:pt x="1119" y="5513"/>
                    </a:cubicBezTo>
                    <a:lnTo>
                      <a:pt x="476" y="6156"/>
                    </a:lnTo>
                    <a:cubicBezTo>
                      <a:pt x="393" y="6239"/>
                      <a:pt x="393" y="6382"/>
                      <a:pt x="476" y="6454"/>
                    </a:cubicBezTo>
                    <a:lnTo>
                      <a:pt x="715" y="6692"/>
                    </a:lnTo>
                    <a:cubicBezTo>
                      <a:pt x="655" y="6811"/>
                      <a:pt x="595" y="6942"/>
                      <a:pt x="560" y="7073"/>
                    </a:cubicBezTo>
                    <a:lnTo>
                      <a:pt x="214" y="7073"/>
                    </a:lnTo>
                    <a:cubicBezTo>
                      <a:pt x="95" y="7073"/>
                      <a:pt x="0" y="7168"/>
                      <a:pt x="0" y="7287"/>
                    </a:cubicBezTo>
                    <a:lnTo>
                      <a:pt x="0" y="8192"/>
                    </a:lnTo>
                    <a:cubicBezTo>
                      <a:pt x="0" y="8311"/>
                      <a:pt x="95" y="8406"/>
                      <a:pt x="214" y="8406"/>
                    </a:cubicBezTo>
                    <a:lnTo>
                      <a:pt x="560" y="8406"/>
                    </a:lnTo>
                    <a:cubicBezTo>
                      <a:pt x="595" y="8537"/>
                      <a:pt x="643" y="8668"/>
                      <a:pt x="715" y="8787"/>
                    </a:cubicBezTo>
                    <a:lnTo>
                      <a:pt x="476" y="9025"/>
                    </a:lnTo>
                    <a:cubicBezTo>
                      <a:pt x="393" y="9121"/>
                      <a:pt x="393" y="9252"/>
                      <a:pt x="476" y="9323"/>
                    </a:cubicBezTo>
                    <a:lnTo>
                      <a:pt x="1119" y="9966"/>
                    </a:lnTo>
                    <a:cubicBezTo>
                      <a:pt x="1167" y="10008"/>
                      <a:pt x="1223" y="10028"/>
                      <a:pt x="1277" y="10028"/>
                    </a:cubicBezTo>
                    <a:cubicBezTo>
                      <a:pt x="1331" y="10028"/>
                      <a:pt x="1381" y="10008"/>
                      <a:pt x="1417" y="9966"/>
                    </a:cubicBezTo>
                    <a:lnTo>
                      <a:pt x="1655" y="9728"/>
                    </a:lnTo>
                    <a:cubicBezTo>
                      <a:pt x="1774" y="9787"/>
                      <a:pt x="1905" y="9847"/>
                      <a:pt x="2048" y="9895"/>
                    </a:cubicBezTo>
                    <a:lnTo>
                      <a:pt x="2048" y="10228"/>
                    </a:lnTo>
                    <a:cubicBezTo>
                      <a:pt x="2048" y="10347"/>
                      <a:pt x="2131" y="10442"/>
                      <a:pt x="2250" y="10442"/>
                    </a:cubicBezTo>
                    <a:lnTo>
                      <a:pt x="3155" y="10442"/>
                    </a:lnTo>
                    <a:cubicBezTo>
                      <a:pt x="3274" y="10442"/>
                      <a:pt x="3370" y="10347"/>
                      <a:pt x="3370" y="10228"/>
                    </a:cubicBezTo>
                    <a:lnTo>
                      <a:pt x="3370" y="9895"/>
                    </a:lnTo>
                    <a:cubicBezTo>
                      <a:pt x="3501" y="9847"/>
                      <a:pt x="3632" y="9799"/>
                      <a:pt x="3751" y="9728"/>
                    </a:cubicBezTo>
                    <a:lnTo>
                      <a:pt x="3989" y="9966"/>
                    </a:lnTo>
                    <a:cubicBezTo>
                      <a:pt x="4036" y="10008"/>
                      <a:pt x="4093" y="10028"/>
                      <a:pt x="4146" y="10028"/>
                    </a:cubicBezTo>
                    <a:cubicBezTo>
                      <a:pt x="4200" y="10028"/>
                      <a:pt x="4251" y="10008"/>
                      <a:pt x="4286" y="9966"/>
                    </a:cubicBezTo>
                    <a:lnTo>
                      <a:pt x="4929" y="9323"/>
                    </a:lnTo>
                    <a:cubicBezTo>
                      <a:pt x="5025" y="9240"/>
                      <a:pt x="5025" y="9097"/>
                      <a:pt x="4929" y="9025"/>
                    </a:cubicBezTo>
                    <a:lnTo>
                      <a:pt x="4691" y="8787"/>
                    </a:lnTo>
                    <a:cubicBezTo>
                      <a:pt x="4691" y="8775"/>
                      <a:pt x="4703" y="8775"/>
                      <a:pt x="4703" y="8763"/>
                    </a:cubicBezTo>
                    <a:lnTo>
                      <a:pt x="13180" y="8763"/>
                    </a:lnTo>
                    <a:cubicBezTo>
                      <a:pt x="13299" y="8763"/>
                      <a:pt x="13383" y="8668"/>
                      <a:pt x="13383" y="8549"/>
                    </a:cubicBezTo>
                    <a:lnTo>
                      <a:pt x="13383" y="7704"/>
                    </a:lnTo>
                    <a:cubicBezTo>
                      <a:pt x="13383" y="7585"/>
                      <a:pt x="13299" y="7489"/>
                      <a:pt x="13180" y="7489"/>
                    </a:cubicBezTo>
                    <a:lnTo>
                      <a:pt x="13037" y="7489"/>
                    </a:lnTo>
                    <a:lnTo>
                      <a:pt x="13037" y="1263"/>
                    </a:lnTo>
                    <a:lnTo>
                      <a:pt x="13192" y="1263"/>
                    </a:lnTo>
                    <a:cubicBezTo>
                      <a:pt x="13311" y="1263"/>
                      <a:pt x="13395" y="1167"/>
                      <a:pt x="13395" y="1048"/>
                    </a:cubicBezTo>
                    <a:lnTo>
                      <a:pt x="13395" y="203"/>
                    </a:lnTo>
                    <a:cubicBezTo>
                      <a:pt x="13395" y="84"/>
                      <a:pt x="13311" y="0"/>
                      <a:pt x="13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2803568" y="3950909"/>
                <a:ext cx="40198" cy="85648"/>
              </a:xfrm>
              <a:custGeom>
                <a:rect b="b" l="l" r="r" t="t"/>
                <a:pathLst>
                  <a:path extrusionOk="0" h="2691" w="1263">
                    <a:moveTo>
                      <a:pt x="846" y="417"/>
                    </a:moveTo>
                    <a:lnTo>
                      <a:pt x="846" y="2262"/>
                    </a:lnTo>
                    <a:lnTo>
                      <a:pt x="417" y="22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84"/>
                      <a:pt x="1" y="203"/>
                    </a:cubicBezTo>
                    <a:lnTo>
                      <a:pt x="1" y="2477"/>
                    </a:lnTo>
                    <a:cubicBezTo>
                      <a:pt x="1" y="2596"/>
                      <a:pt x="84" y="2691"/>
                      <a:pt x="203" y="2691"/>
                    </a:cubicBezTo>
                    <a:lnTo>
                      <a:pt x="1060" y="2691"/>
                    </a:lnTo>
                    <a:cubicBezTo>
                      <a:pt x="1167" y="2691"/>
                      <a:pt x="1263" y="2596"/>
                      <a:pt x="1263" y="2477"/>
                    </a:cubicBezTo>
                    <a:lnTo>
                      <a:pt x="1263" y="203"/>
                    </a:lnTo>
                    <a:cubicBezTo>
                      <a:pt x="1263" y="84"/>
                      <a:pt x="1179" y="0"/>
                      <a:pt x="1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2851691" y="3917935"/>
                <a:ext cx="40580" cy="118621"/>
              </a:xfrm>
              <a:custGeom>
                <a:rect b="b" l="l" r="r" t="t"/>
                <a:pathLst>
                  <a:path extrusionOk="0" h="3727" w="1275">
                    <a:moveTo>
                      <a:pt x="858" y="417"/>
                    </a:moveTo>
                    <a:lnTo>
                      <a:pt x="858" y="3298"/>
                    </a:lnTo>
                    <a:lnTo>
                      <a:pt x="417" y="3298"/>
                    </a:lnTo>
                    <a:lnTo>
                      <a:pt x="417" y="417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3513"/>
                    </a:lnTo>
                    <a:cubicBezTo>
                      <a:pt x="1" y="3632"/>
                      <a:pt x="96" y="3727"/>
                      <a:pt x="215" y="3727"/>
                    </a:cubicBezTo>
                    <a:lnTo>
                      <a:pt x="1060" y="3727"/>
                    </a:lnTo>
                    <a:cubicBezTo>
                      <a:pt x="1179" y="3727"/>
                      <a:pt x="1275" y="3632"/>
                      <a:pt x="1275" y="3513"/>
                    </a:cubicBezTo>
                    <a:lnTo>
                      <a:pt x="1275" y="215"/>
                    </a:lnTo>
                    <a:cubicBezTo>
                      <a:pt x="1275" y="96"/>
                      <a:pt x="1179" y="0"/>
                      <a:pt x="1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2900197" y="3934995"/>
                <a:ext cx="40198" cy="101562"/>
              </a:xfrm>
              <a:custGeom>
                <a:rect b="b" l="l" r="r" t="t"/>
                <a:pathLst>
                  <a:path extrusionOk="0" h="3191" w="1263">
                    <a:moveTo>
                      <a:pt x="846" y="417"/>
                    </a:moveTo>
                    <a:lnTo>
                      <a:pt x="846" y="2762"/>
                    </a:lnTo>
                    <a:lnTo>
                      <a:pt x="417" y="27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95"/>
                      <a:pt x="1" y="214"/>
                    </a:cubicBezTo>
                    <a:lnTo>
                      <a:pt x="1" y="2977"/>
                    </a:lnTo>
                    <a:cubicBezTo>
                      <a:pt x="1" y="3096"/>
                      <a:pt x="84" y="3191"/>
                      <a:pt x="203" y="3191"/>
                    </a:cubicBezTo>
                    <a:lnTo>
                      <a:pt x="1048" y="3191"/>
                    </a:lnTo>
                    <a:cubicBezTo>
                      <a:pt x="1168" y="3191"/>
                      <a:pt x="1263" y="3096"/>
                      <a:pt x="1263" y="2977"/>
                    </a:cubicBezTo>
                    <a:lnTo>
                      <a:pt x="1263" y="214"/>
                    </a:lnTo>
                    <a:cubicBezTo>
                      <a:pt x="1263" y="95"/>
                      <a:pt x="1179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>
                <a:off x="2948320" y="3879265"/>
                <a:ext cx="40580" cy="156941"/>
              </a:xfrm>
              <a:custGeom>
                <a:rect b="b" l="l" r="r" t="t"/>
                <a:pathLst>
                  <a:path extrusionOk="0" h="4931" w="1275">
                    <a:moveTo>
                      <a:pt x="858" y="430"/>
                    </a:moveTo>
                    <a:lnTo>
                      <a:pt x="858" y="4525"/>
                    </a:lnTo>
                    <a:lnTo>
                      <a:pt x="418" y="4525"/>
                    </a:lnTo>
                    <a:lnTo>
                      <a:pt x="418" y="430"/>
                    </a:lnTo>
                    <a:close/>
                    <a:moveTo>
                      <a:pt x="215" y="1"/>
                    </a:moveTo>
                    <a:cubicBezTo>
                      <a:pt x="96" y="1"/>
                      <a:pt x="1" y="108"/>
                      <a:pt x="1" y="203"/>
                    </a:cubicBezTo>
                    <a:lnTo>
                      <a:pt x="1" y="4716"/>
                    </a:lnTo>
                    <a:cubicBezTo>
                      <a:pt x="1" y="4835"/>
                      <a:pt x="96" y="4930"/>
                      <a:pt x="215" y="4930"/>
                    </a:cubicBezTo>
                    <a:lnTo>
                      <a:pt x="1060" y="4930"/>
                    </a:lnTo>
                    <a:cubicBezTo>
                      <a:pt x="1180" y="4930"/>
                      <a:pt x="1275" y="4835"/>
                      <a:pt x="1275" y="4716"/>
                    </a:cubicBezTo>
                    <a:lnTo>
                      <a:pt x="1275" y="203"/>
                    </a:lnTo>
                    <a:cubicBezTo>
                      <a:pt x="1275" y="84"/>
                      <a:pt x="1180" y="1"/>
                      <a:pt x="10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>
                <a:off x="2716807" y="3896325"/>
                <a:ext cx="49269" cy="13304"/>
              </a:xfrm>
              <a:custGeom>
                <a:rect b="b" l="l" r="r" t="t"/>
                <a:pathLst>
                  <a:path extrusionOk="0" h="418" w="1548">
                    <a:moveTo>
                      <a:pt x="214" y="1"/>
                    </a:moveTo>
                    <a:cubicBezTo>
                      <a:pt x="95" y="1"/>
                      <a:pt x="0" y="84"/>
                      <a:pt x="0" y="203"/>
                    </a:cubicBezTo>
                    <a:cubicBezTo>
                      <a:pt x="0" y="322"/>
                      <a:pt x="107" y="417"/>
                      <a:pt x="214" y="417"/>
                    </a:cubicBezTo>
                    <a:lnTo>
                      <a:pt x="1345" y="417"/>
                    </a:lnTo>
                    <a:cubicBezTo>
                      <a:pt x="1453" y="417"/>
                      <a:pt x="1548" y="322"/>
                      <a:pt x="1548" y="203"/>
                    </a:cubicBezTo>
                    <a:cubicBezTo>
                      <a:pt x="1548" y="84"/>
                      <a:pt x="1453" y="1"/>
                      <a:pt x="13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>
                <a:off x="2717157" y="3917553"/>
                <a:ext cx="69002" cy="13304"/>
              </a:xfrm>
              <a:custGeom>
                <a:rect b="b" l="l" r="r" t="t"/>
                <a:pathLst>
                  <a:path extrusionOk="0" h="418" w="2168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5"/>
                    </a:cubicBezTo>
                    <a:cubicBezTo>
                      <a:pt x="2168" y="96"/>
                      <a:pt x="2061" y="0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8"/>
              <p:cNvSpPr/>
              <p:nvPr/>
            </p:nvSpPr>
            <p:spPr>
              <a:xfrm>
                <a:off x="2717157" y="3938782"/>
                <a:ext cx="69002" cy="13272"/>
              </a:xfrm>
              <a:custGeom>
                <a:rect b="b" l="l" r="r" t="t"/>
                <a:pathLst>
                  <a:path extrusionOk="0" h="417" w="2168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4"/>
                    </a:cubicBezTo>
                    <a:cubicBezTo>
                      <a:pt x="2168" y="95"/>
                      <a:pt x="2061" y="0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8"/>
              <p:cNvSpPr/>
              <p:nvPr/>
            </p:nvSpPr>
            <p:spPr>
              <a:xfrm>
                <a:off x="2717157" y="3960361"/>
                <a:ext cx="69002" cy="13304"/>
              </a:xfrm>
              <a:custGeom>
                <a:rect b="b" l="l" r="r" t="t"/>
                <a:pathLst>
                  <a:path extrusionOk="0" h="418" w="2168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8"/>
                      <a:pt x="215" y="418"/>
                    </a:cubicBezTo>
                    <a:lnTo>
                      <a:pt x="1954" y="418"/>
                    </a:lnTo>
                    <a:cubicBezTo>
                      <a:pt x="2073" y="418"/>
                      <a:pt x="2168" y="322"/>
                      <a:pt x="2168" y="203"/>
                    </a:cubicBezTo>
                    <a:cubicBezTo>
                      <a:pt x="2168" y="84"/>
                      <a:pt x="2061" y="1"/>
                      <a:pt x="19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8"/>
              <p:cNvSpPr/>
              <p:nvPr/>
            </p:nvSpPr>
            <p:spPr>
              <a:xfrm>
                <a:off x="2655793" y="4020993"/>
                <a:ext cx="84152" cy="82656"/>
              </a:xfrm>
              <a:custGeom>
                <a:rect b="b" l="l" r="r" t="t"/>
                <a:pathLst>
                  <a:path extrusionOk="0" h="2597" w="2644">
                    <a:moveTo>
                      <a:pt x="1322" y="1"/>
                    </a:moveTo>
                    <a:cubicBezTo>
                      <a:pt x="595" y="1"/>
                      <a:pt x="0" y="596"/>
                      <a:pt x="0" y="1322"/>
                    </a:cubicBezTo>
                    <a:cubicBezTo>
                      <a:pt x="0" y="1620"/>
                      <a:pt x="84" y="1882"/>
                      <a:pt x="262" y="2120"/>
                    </a:cubicBezTo>
                    <a:cubicBezTo>
                      <a:pt x="312" y="2177"/>
                      <a:pt x="379" y="2204"/>
                      <a:pt x="442" y="2204"/>
                    </a:cubicBezTo>
                    <a:cubicBezTo>
                      <a:pt x="485" y="2204"/>
                      <a:pt x="526" y="2192"/>
                      <a:pt x="560" y="2168"/>
                    </a:cubicBezTo>
                    <a:cubicBezTo>
                      <a:pt x="655" y="2096"/>
                      <a:pt x="667" y="1965"/>
                      <a:pt x="607" y="1870"/>
                    </a:cubicBezTo>
                    <a:cubicBezTo>
                      <a:pt x="488" y="1703"/>
                      <a:pt x="429" y="1525"/>
                      <a:pt x="429" y="1322"/>
                    </a:cubicBezTo>
                    <a:cubicBezTo>
                      <a:pt x="429" y="822"/>
                      <a:pt x="834" y="406"/>
                      <a:pt x="1334" y="406"/>
                    </a:cubicBezTo>
                    <a:cubicBezTo>
                      <a:pt x="1846" y="406"/>
                      <a:pt x="2239" y="810"/>
                      <a:pt x="2239" y="1322"/>
                    </a:cubicBezTo>
                    <a:cubicBezTo>
                      <a:pt x="2239" y="1620"/>
                      <a:pt x="2096" y="1894"/>
                      <a:pt x="1846" y="2061"/>
                    </a:cubicBezTo>
                    <a:cubicBezTo>
                      <a:pt x="1822" y="2061"/>
                      <a:pt x="1822" y="2073"/>
                      <a:pt x="1810" y="2073"/>
                    </a:cubicBezTo>
                    <a:lnTo>
                      <a:pt x="1798" y="2073"/>
                    </a:lnTo>
                    <a:cubicBezTo>
                      <a:pt x="1786" y="2073"/>
                      <a:pt x="1786" y="2096"/>
                      <a:pt x="1762" y="2096"/>
                    </a:cubicBezTo>
                    <a:lnTo>
                      <a:pt x="1750" y="2096"/>
                    </a:lnTo>
                    <a:cubicBezTo>
                      <a:pt x="1738" y="2096"/>
                      <a:pt x="1738" y="2108"/>
                      <a:pt x="1727" y="2108"/>
                    </a:cubicBezTo>
                    <a:cubicBezTo>
                      <a:pt x="1703" y="2108"/>
                      <a:pt x="1691" y="2120"/>
                      <a:pt x="1691" y="2120"/>
                    </a:cubicBezTo>
                    <a:lnTo>
                      <a:pt x="1679" y="2120"/>
                    </a:lnTo>
                    <a:cubicBezTo>
                      <a:pt x="1667" y="2120"/>
                      <a:pt x="1667" y="2120"/>
                      <a:pt x="1643" y="2144"/>
                    </a:cubicBezTo>
                    <a:lnTo>
                      <a:pt x="1631" y="2144"/>
                    </a:lnTo>
                    <a:cubicBezTo>
                      <a:pt x="1619" y="2144"/>
                      <a:pt x="1608" y="2156"/>
                      <a:pt x="1608" y="2156"/>
                    </a:cubicBezTo>
                    <a:cubicBezTo>
                      <a:pt x="1584" y="2156"/>
                      <a:pt x="1572" y="2156"/>
                      <a:pt x="1560" y="2168"/>
                    </a:cubicBezTo>
                    <a:lnTo>
                      <a:pt x="1072" y="2168"/>
                    </a:lnTo>
                    <a:cubicBezTo>
                      <a:pt x="1048" y="2168"/>
                      <a:pt x="1036" y="2168"/>
                      <a:pt x="1024" y="2156"/>
                    </a:cubicBezTo>
                    <a:cubicBezTo>
                      <a:pt x="1012" y="2156"/>
                      <a:pt x="988" y="2144"/>
                      <a:pt x="988" y="2144"/>
                    </a:cubicBezTo>
                    <a:lnTo>
                      <a:pt x="976" y="2144"/>
                    </a:lnTo>
                    <a:cubicBezTo>
                      <a:pt x="951" y="2133"/>
                      <a:pt x="925" y="2127"/>
                      <a:pt x="899" y="2127"/>
                    </a:cubicBezTo>
                    <a:cubicBezTo>
                      <a:pt x="817" y="2127"/>
                      <a:pt x="742" y="2181"/>
                      <a:pt x="715" y="2263"/>
                    </a:cubicBezTo>
                    <a:cubicBezTo>
                      <a:pt x="667" y="2358"/>
                      <a:pt x="726" y="2501"/>
                      <a:pt x="834" y="2525"/>
                    </a:cubicBezTo>
                    <a:lnTo>
                      <a:pt x="846" y="2525"/>
                    </a:lnTo>
                    <a:cubicBezTo>
                      <a:pt x="857" y="2525"/>
                      <a:pt x="869" y="2537"/>
                      <a:pt x="905" y="2537"/>
                    </a:cubicBezTo>
                    <a:cubicBezTo>
                      <a:pt x="917" y="2537"/>
                      <a:pt x="929" y="2561"/>
                      <a:pt x="965" y="2561"/>
                    </a:cubicBezTo>
                    <a:lnTo>
                      <a:pt x="976" y="2561"/>
                    </a:lnTo>
                    <a:cubicBezTo>
                      <a:pt x="988" y="2561"/>
                      <a:pt x="1012" y="2561"/>
                      <a:pt x="1024" y="2573"/>
                    </a:cubicBezTo>
                    <a:lnTo>
                      <a:pt x="1036" y="2573"/>
                    </a:lnTo>
                    <a:cubicBezTo>
                      <a:pt x="1048" y="2573"/>
                      <a:pt x="1072" y="2573"/>
                      <a:pt x="1096" y="2584"/>
                    </a:cubicBezTo>
                    <a:cubicBezTo>
                      <a:pt x="1107" y="2584"/>
                      <a:pt x="1143" y="2584"/>
                      <a:pt x="1155" y="2596"/>
                    </a:cubicBezTo>
                    <a:lnTo>
                      <a:pt x="1429" y="2596"/>
                    </a:lnTo>
                    <a:cubicBezTo>
                      <a:pt x="1441" y="2596"/>
                      <a:pt x="1465" y="2596"/>
                      <a:pt x="1488" y="2584"/>
                    </a:cubicBezTo>
                    <a:cubicBezTo>
                      <a:pt x="1500" y="2584"/>
                      <a:pt x="1524" y="2584"/>
                      <a:pt x="1548" y="2573"/>
                    </a:cubicBezTo>
                    <a:lnTo>
                      <a:pt x="1560" y="2573"/>
                    </a:lnTo>
                    <a:cubicBezTo>
                      <a:pt x="1572" y="2573"/>
                      <a:pt x="1584" y="2573"/>
                      <a:pt x="1608" y="2561"/>
                    </a:cubicBezTo>
                    <a:lnTo>
                      <a:pt x="1619" y="2561"/>
                    </a:lnTo>
                    <a:cubicBezTo>
                      <a:pt x="1631" y="2561"/>
                      <a:pt x="1643" y="2537"/>
                      <a:pt x="1679" y="2537"/>
                    </a:cubicBezTo>
                    <a:cubicBezTo>
                      <a:pt x="1691" y="2537"/>
                      <a:pt x="1703" y="2525"/>
                      <a:pt x="1738" y="2525"/>
                    </a:cubicBezTo>
                    <a:lnTo>
                      <a:pt x="1750" y="2525"/>
                    </a:lnTo>
                    <a:cubicBezTo>
                      <a:pt x="1762" y="2525"/>
                      <a:pt x="1786" y="2513"/>
                      <a:pt x="1798" y="2513"/>
                    </a:cubicBezTo>
                    <a:lnTo>
                      <a:pt x="1810" y="2513"/>
                    </a:lnTo>
                    <a:cubicBezTo>
                      <a:pt x="1822" y="2513"/>
                      <a:pt x="1846" y="2489"/>
                      <a:pt x="1858" y="2477"/>
                    </a:cubicBezTo>
                    <a:cubicBezTo>
                      <a:pt x="1869" y="2465"/>
                      <a:pt x="1881" y="2465"/>
                      <a:pt x="1905" y="2454"/>
                    </a:cubicBezTo>
                    <a:lnTo>
                      <a:pt x="1917" y="2430"/>
                    </a:lnTo>
                    <a:cubicBezTo>
                      <a:pt x="1929" y="2430"/>
                      <a:pt x="1941" y="2418"/>
                      <a:pt x="1941" y="2418"/>
                    </a:cubicBezTo>
                    <a:lnTo>
                      <a:pt x="1965" y="2406"/>
                    </a:lnTo>
                    <a:cubicBezTo>
                      <a:pt x="1977" y="2394"/>
                      <a:pt x="1989" y="2394"/>
                      <a:pt x="2000" y="2370"/>
                    </a:cubicBezTo>
                    <a:cubicBezTo>
                      <a:pt x="2381" y="2120"/>
                      <a:pt x="2584" y="1715"/>
                      <a:pt x="2584" y="1275"/>
                    </a:cubicBezTo>
                    <a:cubicBezTo>
                      <a:pt x="2643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9" name="Google Shape;839;p48"/>
          <p:cNvSpPr/>
          <p:nvPr/>
        </p:nvSpPr>
        <p:spPr>
          <a:xfrm>
            <a:off x="317029" y="2028091"/>
            <a:ext cx="774412" cy="774521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48"/>
          <p:cNvGrpSpPr/>
          <p:nvPr/>
        </p:nvGrpSpPr>
        <p:grpSpPr>
          <a:xfrm>
            <a:off x="1717222" y="2218335"/>
            <a:ext cx="508467" cy="393613"/>
            <a:chOff x="3075928" y="2445798"/>
            <a:chExt cx="363243" cy="300675"/>
          </a:xfrm>
        </p:grpSpPr>
        <p:sp>
          <p:nvSpPr>
            <p:cNvPr id="841" name="Google Shape;841;p48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48"/>
          <p:cNvGrpSpPr/>
          <p:nvPr/>
        </p:nvGrpSpPr>
        <p:grpSpPr>
          <a:xfrm>
            <a:off x="461589" y="2218336"/>
            <a:ext cx="508464" cy="393610"/>
            <a:chOff x="1306445" y="3397829"/>
            <a:chExt cx="367255" cy="269855"/>
          </a:xfrm>
        </p:grpSpPr>
        <p:sp>
          <p:nvSpPr>
            <p:cNvPr id="853" name="Google Shape;853;p48"/>
            <p:cNvSpPr/>
            <p:nvPr/>
          </p:nvSpPr>
          <p:spPr>
            <a:xfrm>
              <a:off x="1588395" y="3513054"/>
              <a:ext cx="45517" cy="16297"/>
            </a:xfrm>
            <a:custGeom>
              <a:rect b="b" l="l" r="r" t="t"/>
              <a:pathLst>
                <a:path extrusionOk="0" h="512" w="143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1306445" y="3397829"/>
              <a:ext cx="367255" cy="269091"/>
            </a:xfrm>
            <a:custGeom>
              <a:rect b="b" l="l" r="r" t="t"/>
              <a:pathLst>
                <a:path extrusionOk="0" h="8454" w="11538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1639960" y="3622549"/>
              <a:ext cx="10631" cy="45135"/>
            </a:xfrm>
            <a:custGeom>
              <a:rect b="b" l="l" r="r" t="t"/>
              <a:pathLst>
                <a:path extrusionOk="0" h="1418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444014" y="3446466"/>
              <a:ext cx="91734" cy="30589"/>
            </a:xfrm>
            <a:custGeom>
              <a:rect b="b" l="l" r="r" t="t"/>
              <a:pathLst>
                <a:path extrusionOk="0" h="961" w="2882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142052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154749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2931524" y="2218328"/>
            <a:ext cx="548710" cy="393634"/>
            <a:chOff x="6639652" y="4323777"/>
            <a:chExt cx="426315" cy="332826"/>
          </a:xfrm>
        </p:grpSpPr>
        <p:sp>
          <p:nvSpPr>
            <p:cNvPr id="860" name="Google Shape;860;p48"/>
            <p:cNvSpPr/>
            <p:nvPr/>
          </p:nvSpPr>
          <p:spPr>
            <a:xfrm>
              <a:off x="6639652" y="4323777"/>
              <a:ext cx="426315" cy="332826"/>
            </a:xfrm>
            <a:custGeom>
              <a:rect b="b" l="l" r="r" t="t"/>
              <a:pathLst>
                <a:path extrusionOk="0" h="8562" w="10967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6830793" y="4458937"/>
              <a:ext cx="41244" cy="85675"/>
            </a:xfrm>
            <a:custGeom>
              <a:rect b="b" l="l" r="r" t="t"/>
              <a:pathLst>
                <a:path extrusionOk="0" h="2204" w="1061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6879423" y="4426556"/>
              <a:ext cx="41205" cy="118522"/>
            </a:xfrm>
            <a:custGeom>
              <a:rect b="b" l="l" r="r" t="t"/>
              <a:pathLst>
                <a:path extrusionOk="0" h="3049" w="106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6927549" y="4443194"/>
              <a:ext cx="41205" cy="101418"/>
            </a:xfrm>
            <a:custGeom>
              <a:rect b="b" l="l" r="r" t="t"/>
              <a:pathLst>
                <a:path extrusionOk="0" h="2609" w="106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6976141" y="4387645"/>
              <a:ext cx="41244" cy="156967"/>
            </a:xfrm>
            <a:custGeom>
              <a:rect b="b" l="l" r="r" t="t"/>
              <a:pathLst>
                <a:path extrusionOk="0" h="4038" w="1061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745193" y="4404321"/>
              <a:ext cx="50029" cy="13916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6745193" y="4426090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6745193" y="4447353"/>
              <a:ext cx="69465" cy="13955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745193" y="4468189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684551" y="4528830"/>
              <a:ext cx="83809" cy="83809"/>
            </a:xfrm>
            <a:custGeom>
              <a:rect b="b" l="l" r="r" t="t"/>
              <a:pathLst>
                <a:path extrusionOk="0" h="2156" w="2156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48"/>
          <p:cNvSpPr/>
          <p:nvPr/>
        </p:nvSpPr>
        <p:spPr>
          <a:xfrm>
            <a:off x="4215464" y="2218336"/>
            <a:ext cx="508467" cy="393591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475" y="4034350"/>
            <a:ext cx="1015300" cy="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9"/>
          <p:cNvSpPr txBox="1"/>
          <p:nvPr>
            <p:ph idx="4294967295" type="ctrTitle"/>
          </p:nvPr>
        </p:nvSpPr>
        <p:spPr>
          <a:xfrm>
            <a:off x="731275" y="-4812"/>
            <a:ext cx="45315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2"/>
                </a:solidFill>
              </a:rPr>
              <a:t>PIANO DI QUALIFICA</a:t>
            </a:r>
            <a:endParaRPr sz="4800"/>
          </a:p>
        </p:txBody>
      </p:sp>
      <p:pic>
        <p:nvPicPr>
          <p:cNvPr id="877" name="Google Shape;8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9"/>
          <p:cNvSpPr txBox="1"/>
          <p:nvPr>
            <p:ph idx="12" type="sldNum"/>
          </p:nvPr>
        </p:nvSpPr>
        <p:spPr>
          <a:xfrm>
            <a:off x="8463799" y="4749850"/>
            <a:ext cx="64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879" name="Google Shape;8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50" y="3062225"/>
            <a:ext cx="1991924" cy="19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9"/>
          <p:cNvSpPr txBox="1"/>
          <p:nvPr/>
        </p:nvSpPr>
        <p:spPr>
          <a:xfrm>
            <a:off x="650613" y="930000"/>
            <a:ext cx="2476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VISUALIZZAZIONE </a:t>
            </a:r>
            <a:r>
              <a:rPr lang="it"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G</a:t>
            </a:r>
            <a:r>
              <a:rPr lang="it"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RAFICA DELLE METRICHE</a:t>
            </a:r>
            <a:endParaRPr sz="20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881" name="Google Shape;8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938" y="1730021"/>
            <a:ext cx="3499526" cy="21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9701" y="3180700"/>
            <a:ext cx="3499524" cy="172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2613" y="981413"/>
            <a:ext cx="3473687" cy="177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0"/>
          <p:cNvSpPr txBox="1"/>
          <p:nvPr>
            <p:ph idx="12" type="sldNum"/>
          </p:nvPr>
        </p:nvSpPr>
        <p:spPr>
          <a:xfrm>
            <a:off x="8416373" y="4749850"/>
            <a:ext cx="68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889" name="Google Shape;8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600" y="-140100"/>
            <a:ext cx="2216549" cy="23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50" y="3282228"/>
            <a:ext cx="1768475" cy="174114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0"/>
          <p:cNvSpPr txBox="1"/>
          <p:nvPr/>
        </p:nvSpPr>
        <p:spPr>
          <a:xfrm>
            <a:off x="3594750" y="100150"/>
            <a:ext cx="22974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OBIETTIVI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93" name="Google Shape;893;p50"/>
          <p:cNvSpPr txBox="1"/>
          <p:nvPr/>
        </p:nvSpPr>
        <p:spPr>
          <a:xfrm>
            <a:off x="2432150" y="1285875"/>
            <a:ext cx="54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INTEGRAZIONE DELLE TECNOLOGIE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AMPLIAMENTO E RAFFINAMENTO DEI DOCUMENTI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94" name="Google Shape;894;p50"/>
          <p:cNvSpPr/>
          <p:nvPr/>
        </p:nvSpPr>
        <p:spPr>
          <a:xfrm>
            <a:off x="1744506" y="12270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0"/>
          <p:cNvSpPr/>
          <p:nvPr/>
        </p:nvSpPr>
        <p:spPr>
          <a:xfrm>
            <a:off x="1908869" y="139955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6" name="Google Shape;896;p50"/>
          <p:cNvSpPr/>
          <p:nvPr/>
        </p:nvSpPr>
        <p:spPr>
          <a:xfrm>
            <a:off x="7238781" y="2219855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7" name="Google Shape;897;p50"/>
          <p:cNvGrpSpPr/>
          <p:nvPr/>
        </p:nvGrpSpPr>
        <p:grpSpPr>
          <a:xfrm>
            <a:off x="7421872" y="2397481"/>
            <a:ext cx="322914" cy="348543"/>
            <a:chOff x="2662884" y="1513044"/>
            <a:chExt cx="322914" cy="348543"/>
          </a:xfrm>
        </p:grpSpPr>
        <p:sp>
          <p:nvSpPr>
            <p:cNvPr id="898" name="Google Shape;898;p50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50"/>
          <p:cNvSpPr/>
          <p:nvPr/>
        </p:nvSpPr>
        <p:spPr>
          <a:xfrm>
            <a:off x="1744506" y="33039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50"/>
          <p:cNvGrpSpPr/>
          <p:nvPr/>
        </p:nvGrpSpPr>
        <p:grpSpPr>
          <a:xfrm>
            <a:off x="1907428" y="3505536"/>
            <a:ext cx="363243" cy="300675"/>
            <a:chOff x="3075928" y="2445798"/>
            <a:chExt cx="363243" cy="300675"/>
          </a:xfrm>
        </p:grpSpPr>
        <p:sp>
          <p:nvSpPr>
            <p:cNvPr id="910" name="Google Shape;910;p50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50"/>
          <p:cNvSpPr txBox="1"/>
          <p:nvPr/>
        </p:nvSpPr>
        <p:spPr>
          <a:xfrm>
            <a:off x="2482100" y="3391575"/>
            <a:ext cx="2568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PROOF OF CONCEPT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1"/>
          <p:cNvSpPr/>
          <p:nvPr/>
        </p:nvSpPr>
        <p:spPr>
          <a:xfrm>
            <a:off x="6996688" y="2081667"/>
            <a:ext cx="831914" cy="83203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1"/>
          <p:cNvSpPr/>
          <p:nvPr/>
        </p:nvSpPr>
        <p:spPr>
          <a:xfrm>
            <a:off x="1426026" y="2833696"/>
            <a:ext cx="831914" cy="83203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1"/>
          <p:cNvSpPr/>
          <p:nvPr/>
        </p:nvSpPr>
        <p:spPr>
          <a:xfrm>
            <a:off x="1440891" y="1201051"/>
            <a:ext cx="831914" cy="83203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1"/>
          <p:cNvSpPr txBox="1"/>
          <p:nvPr>
            <p:ph idx="4294967295" type="ctrTitle"/>
          </p:nvPr>
        </p:nvSpPr>
        <p:spPr>
          <a:xfrm>
            <a:off x="731275" y="-4812"/>
            <a:ext cx="45315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2"/>
                </a:solidFill>
              </a:rPr>
              <a:t>PROOF OF CONCEPT</a:t>
            </a:r>
            <a:endParaRPr sz="4800"/>
          </a:p>
        </p:txBody>
      </p:sp>
      <p:pic>
        <p:nvPicPr>
          <p:cNvPr id="930" name="Google Shape;9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51"/>
          <p:cNvSpPr txBox="1"/>
          <p:nvPr>
            <p:ph idx="12" type="sldNum"/>
          </p:nvPr>
        </p:nvSpPr>
        <p:spPr>
          <a:xfrm>
            <a:off x="8448973" y="4749850"/>
            <a:ext cx="65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932" name="Google Shape;9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075" y="3495375"/>
            <a:ext cx="1743800" cy="171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51"/>
          <p:cNvGrpSpPr/>
          <p:nvPr/>
        </p:nvGrpSpPr>
        <p:grpSpPr>
          <a:xfrm>
            <a:off x="1573588" y="1334235"/>
            <a:ext cx="566590" cy="569605"/>
            <a:chOff x="3095745" y="3805393"/>
            <a:chExt cx="352840" cy="354717"/>
          </a:xfrm>
        </p:grpSpPr>
        <p:sp>
          <p:nvSpPr>
            <p:cNvPr id="934" name="Google Shape;934;p51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940" name="Google Shape;940;p51"/>
          <p:cNvSpPr txBox="1"/>
          <p:nvPr/>
        </p:nvSpPr>
        <p:spPr>
          <a:xfrm>
            <a:off x="2262128" y="1253537"/>
            <a:ext cx="1839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INTEGRAZIONE DELLE TECNOLOGIE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941" name="Google Shape;941;p51"/>
          <p:cNvGrpSpPr/>
          <p:nvPr/>
        </p:nvGrpSpPr>
        <p:grpSpPr>
          <a:xfrm>
            <a:off x="7038069" y="2242629"/>
            <a:ext cx="749337" cy="509784"/>
            <a:chOff x="6228583" y="3237664"/>
            <a:chExt cx="446539" cy="303895"/>
          </a:xfrm>
        </p:grpSpPr>
        <p:sp>
          <p:nvSpPr>
            <p:cNvPr id="942" name="Google Shape;942;p51"/>
            <p:cNvSpPr/>
            <p:nvPr/>
          </p:nvSpPr>
          <p:spPr>
            <a:xfrm>
              <a:off x="6357508" y="3277453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6276596" y="3358746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6357508" y="3358365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6276596" y="3277453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6526508" y="3290314"/>
              <a:ext cx="21593" cy="19879"/>
            </a:xfrm>
            <a:custGeom>
              <a:rect b="b" l="l" r="r" t="t"/>
              <a:pathLst>
                <a:path extrusionOk="0" h="626" w="68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6465253" y="3352299"/>
              <a:ext cx="20831" cy="19498"/>
            </a:xfrm>
            <a:custGeom>
              <a:rect b="b" l="l" r="r" t="t"/>
              <a:pathLst>
                <a:path extrusionOk="0" h="614" w="656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6526508" y="3352299"/>
              <a:ext cx="21593" cy="19498"/>
            </a:xfrm>
            <a:custGeom>
              <a:rect b="b" l="l" r="r" t="t"/>
              <a:pathLst>
                <a:path extrusionOk="0" h="614" w="68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465253" y="3290314"/>
              <a:ext cx="20831" cy="19879"/>
            </a:xfrm>
            <a:custGeom>
              <a:rect b="b" l="l" r="r" t="t"/>
              <a:pathLst>
                <a:path extrusionOk="0" h="626" w="656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6304573" y="3437180"/>
              <a:ext cx="119145" cy="13274"/>
            </a:xfrm>
            <a:custGeom>
              <a:rect b="b" l="l" r="r" t="t"/>
              <a:pathLst>
                <a:path extrusionOk="0" h="418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6304573" y="3500341"/>
              <a:ext cx="25372" cy="13242"/>
            </a:xfrm>
            <a:custGeom>
              <a:rect b="b" l="l" r="r" t="t"/>
              <a:pathLst>
                <a:path extrusionOk="0" h="417" w="799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6346934" y="3500341"/>
              <a:ext cx="76784" cy="13242"/>
            </a:xfrm>
            <a:custGeom>
              <a:rect b="b" l="l" r="r" t="t"/>
              <a:pathLst>
                <a:path extrusionOk="0" h="417" w="2418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304573" y="3468935"/>
              <a:ext cx="119145" cy="12893"/>
            </a:xfrm>
            <a:custGeom>
              <a:rect b="b" l="l" r="r" t="t"/>
              <a:pathLst>
                <a:path extrusionOk="0" h="406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6228583" y="3237664"/>
              <a:ext cx="357688" cy="186338"/>
            </a:xfrm>
            <a:custGeom>
              <a:rect b="b" l="l" r="r" t="t"/>
              <a:pathLst>
                <a:path extrusionOk="0" h="5868" w="11264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6295141" y="3295775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6482273" y="3306763"/>
              <a:ext cx="48045" cy="48045"/>
            </a:xfrm>
            <a:custGeom>
              <a:rect b="b" l="l" r="r" t="t"/>
              <a:pathLst>
                <a:path extrusionOk="0" h="1513" w="1513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6456584" y="3437180"/>
              <a:ext cx="76784" cy="76403"/>
            </a:xfrm>
            <a:custGeom>
              <a:rect b="b" l="l" r="r" t="t"/>
              <a:pathLst>
                <a:path extrusionOk="0" h="2406" w="2418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6268658" y="3367351"/>
              <a:ext cx="406464" cy="174208"/>
            </a:xfrm>
            <a:custGeom>
              <a:rect b="b" l="l" r="r" t="t"/>
              <a:pathLst>
                <a:path extrusionOk="0" h="5486" w="1280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51"/>
          <p:cNvSpPr txBox="1"/>
          <p:nvPr/>
        </p:nvSpPr>
        <p:spPr>
          <a:xfrm>
            <a:off x="5266431" y="2142533"/>
            <a:ext cx="1783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ESECUZIONE DEL PROTOTIPO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960" name="Google Shape;960;p51"/>
          <p:cNvGrpSpPr/>
          <p:nvPr/>
        </p:nvGrpSpPr>
        <p:grpSpPr>
          <a:xfrm>
            <a:off x="1625813" y="2923546"/>
            <a:ext cx="462148" cy="652667"/>
            <a:chOff x="1333682" y="3344330"/>
            <a:chExt cx="271213" cy="383088"/>
          </a:xfrm>
        </p:grpSpPr>
        <p:sp>
          <p:nvSpPr>
            <p:cNvPr id="961" name="Google Shape;961;p51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51"/>
          <p:cNvSpPr txBox="1"/>
          <p:nvPr/>
        </p:nvSpPr>
        <p:spPr>
          <a:xfrm>
            <a:off x="2262128" y="2894562"/>
            <a:ext cx="18735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SVILUPPO DELLE FUNZIONALITÀ CORE</a:t>
            </a:r>
            <a:b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</a:b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3" name="Google Shape;973;p51"/>
          <p:cNvSpPr/>
          <p:nvPr/>
        </p:nvSpPr>
        <p:spPr>
          <a:xfrm>
            <a:off x="4594608" y="2324296"/>
            <a:ext cx="5895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7D95"/>
          </a:solidFill>
          <a:ln cap="flat" cmpd="sng" w="9525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/>
          <p:nvPr/>
        </p:nvSpPr>
        <p:spPr>
          <a:xfrm>
            <a:off x="2591332" y="2109016"/>
            <a:ext cx="589500" cy="569400"/>
          </a:xfrm>
          <a:prstGeom prst="mathPlus">
            <a:avLst>
              <a:gd fmla="val 23520" name="adj1"/>
            </a:avLst>
          </a:prstGeom>
          <a:solidFill>
            <a:srgbClr val="5F7D95"/>
          </a:solidFill>
          <a:ln cap="flat" cmpd="sng" w="9525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4073592" y="1390504"/>
            <a:ext cx="369300" cy="221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8650" y="3706525"/>
            <a:ext cx="1216799" cy="10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2"/>
          <p:cNvSpPr txBox="1"/>
          <p:nvPr>
            <p:ph idx="4294967295" type="ctrTitle"/>
          </p:nvPr>
        </p:nvSpPr>
        <p:spPr>
          <a:xfrm>
            <a:off x="92800" y="6488"/>
            <a:ext cx="7080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100">
                <a:solidFill>
                  <a:schemeClr val="lt2"/>
                </a:solidFill>
              </a:rPr>
              <a:t>SPECIALIZZAZIONE DELLE COMPETENZE</a:t>
            </a:r>
            <a:endParaRPr sz="4100"/>
          </a:p>
        </p:txBody>
      </p:sp>
      <p:pic>
        <p:nvPicPr>
          <p:cNvPr id="982" name="Google Shape;9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2"/>
          <p:cNvSpPr txBox="1"/>
          <p:nvPr>
            <p:ph idx="12" type="sldNum"/>
          </p:nvPr>
        </p:nvSpPr>
        <p:spPr>
          <a:xfrm>
            <a:off x="8263695" y="4749850"/>
            <a:ext cx="84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sp>
        <p:nvSpPr>
          <p:cNvPr id="984" name="Google Shape;984;p52"/>
          <p:cNvSpPr txBox="1"/>
          <p:nvPr/>
        </p:nvSpPr>
        <p:spPr>
          <a:xfrm>
            <a:off x="616275" y="2466400"/>
            <a:ext cx="7200" cy="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85" name="Google Shape;985;p52"/>
          <p:cNvGrpSpPr/>
          <p:nvPr/>
        </p:nvGrpSpPr>
        <p:grpSpPr>
          <a:xfrm>
            <a:off x="7148632" y="2303592"/>
            <a:ext cx="638320" cy="816067"/>
            <a:chOff x="8047661" y="1969046"/>
            <a:chExt cx="279132" cy="356875"/>
          </a:xfrm>
        </p:grpSpPr>
        <p:sp>
          <p:nvSpPr>
            <p:cNvPr id="986" name="Google Shape;986;p52"/>
            <p:cNvSpPr/>
            <p:nvPr/>
          </p:nvSpPr>
          <p:spPr>
            <a:xfrm>
              <a:off x="8169502" y="2126115"/>
              <a:ext cx="33961" cy="15713"/>
            </a:xfrm>
            <a:custGeom>
              <a:rect b="b" l="l" r="r" t="t"/>
              <a:pathLst>
                <a:path extrusionOk="0" h="496" w="1072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8141592" y="2047517"/>
              <a:ext cx="27562" cy="10581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8203431" y="2047517"/>
              <a:ext cx="27181" cy="10581"/>
            </a:xfrm>
            <a:custGeom>
              <a:rect b="b" l="l" r="r" t="t"/>
              <a:pathLst>
                <a:path extrusionOk="0" h="334" w="85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8047661" y="1969046"/>
              <a:ext cx="279132" cy="356875"/>
            </a:xfrm>
            <a:custGeom>
              <a:rect b="b" l="l" r="r" t="t"/>
              <a:pathLst>
                <a:path extrusionOk="0" h="11265" w="8811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52"/>
          <p:cNvGrpSpPr/>
          <p:nvPr/>
        </p:nvGrpSpPr>
        <p:grpSpPr>
          <a:xfrm>
            <a:off x="542332" y="2257163"/>
            <a:ext cx="800523" cy="804783"/>
            <a:chOff x="3095745" y="3805393"/>
            <a:chExt cx="352840" cy="354717"/>
          </a:xfrm>
        </p:grpSpPr>
        <p:sp>
          <p:nvSpPr>
            <p:cNvPr id="991" name="Google Shape;991;p52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7" name="Google Shape;9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014" y="761162"/>
            <a:ext cx="698107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37" y="1292641"/>
            <a:ext cx="548701" cy="48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313" y="2084075"/>
            <a:ext cx="61999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163" y="3653173"/>
            <a:ext cx="487630" cy="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4152" y="2866011"/>
            <a:ext cx="487625" cy="49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725" y="4413353"/>
            <a:ext cx="548701" cy="48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5300" y="370018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/>
          <p:nvPr/>
        </p:nvSpPr>
        <p:spPr>
          <a:xfrm>
            <a:off x="3920751" y="3509716"/>
            <a:ext cx="774412" cy="77452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/>
          <p:nvPr/>
        </p:nvSpPr>
        <p:spPr>
          <a:xfrm>
            <a:off x="3901863" y="1169666"/>
            <a:ext cx="774412" cy="77452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52"/>
          <p:cNvSpPr txBox="1"/>
          <p:nvPr/>
        </p:nvSpPr>
        <p:spPr>
          <a:xfrm>
            <a:off x="404488" y="3045425"/>
            <a:ext cx="1176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21/04/2020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7" name="Google Shape;1007;p52"/>
          <p:cNvSpPr txBox="1"/>
          <p:nvPr/>
        </p:nvSpPr>
        <p:spPr>
          <a:xfrm>
            <a:off x="6879500" y="3131113"/>
            <a:ext cx="1176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r>
              <a:rPr b="1" lang="it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/05/2020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8" name="Google Shape;1008;p52"/>
          <p:cNvCxnSpPr/>
          <p:nvPr/>
        </p:nvCxnSpPr>
        <p:spPr>
          <a:xfrm flipH="1" rot="10800000">
            <a:off x="1728850" y="1816888"/>
            <a:ext cx="1162200" cy="104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09" name="Google Shape;1009;p52"/>
          <p:cNvCxnSpPr/>
          <p:nvPr/>
        </p:nvCxnSpPr>
        <p:spPr>
          <a:xfrm>
            <a:off x="1728838" y="2864188"/>
            <a:ext cx="1262700" cy="98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0" name="Google Shape;1010;p52"/>
          <p:cNvCxnSpPr/>
          <p:nvPr/>
        </p:nvCxnSpPr>
        <p:spPr>
          <a:xfrm>
            <a:off x="5581100" y="1809663"/>
            <a:ext cx="1298400" cy="114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52"/>
          <p:cNvCxnSpPr/>
          <p:nvPr/>
        </p:nvCxnSpPr>
        <p:spPr>
          <a:xfrm flipH="1" rot="10800000">
            <a:off x="5581100" y="2943063"/>
            <a:ext cx="1291200" cy="98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2" name="Google Shape;1012;p52"/>
          <p:cNvPicPr preferRelativeResize="0"/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3155301" y="1360113"/>
            <a:ext cx="393600" cy="39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2"/>
          <p:cNvPicPr preferRelativeResize="0"/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-2488959">
            <a:off x="1564801" y="1869550"/>
            <a:ext cx="1176600" cy="39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2"/>
          <p:cNvPicPr preferRelativeResize="0"/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2272144">
            <a:off x="1476078" y="3392884"/>
            <a:ext cx="1331094" cy="37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4150" y="1324238"/>
            <a:ext cx="487625" cy="4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4150" y="3653176"/>
            <a:ext cx="487625" cy="4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8650" y="3706525"/>
            <a:ext cx="1216799" cy="10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0175" y="3581839"/>
            <a:ext cx="1624199" cy="159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/>
          <p:nvPr/>
        </p:nvSpPr>
        <p:spPr>
          <a:xfrm>
            <a:off x="5627188" y="873204"/>
            <a:ext cx="774412" cy="77452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/>
          <p:nvPr/>
        </p:nvSpPr>
        <p:spPr>
          <a:xfrm>
            <a:off x="2318238" y="873204"/>
            <a:ext cx="774412" cy="774521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3"/>
          <p:cNvSpPr txBox="1"/>
          <p:nvPr>
            <p:ph idx="4294967295" type="ctrTitle"/>
          </p:nvPr>
        </p:nvSpPr>
        <p:spPr>
          <a:xfrm>
            <a:off x="731275" y="-4812"/>
            <a:ext cx="45315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2"/>
                </a:solidFill>
              </a:rPr>
              <a:t>AUTOVALUTAZIONE</a:t>
            </a:r>
            <a:endParaRPr sz="4800"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3"/>
          <p:cNvSpPr txBox="1"/>
          <p:nvPr>
            <p:ph idx="12" type="sldNum"/>
          </p:nvPr>
        </p:nvSpPr>
        <p:spPr>
          <a:xfrm>
            <a:off x="8219220" y="4749850"/>
            <a:ext cx="88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1028" name="Google Shape;10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750" y="3837427"/>
            <a:ext cx="1624199" cy="159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8650" y="3706525"/>
            <a:ext cx="1216799" cy="104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0" name="Google Shape;1030;p53"/>
          <p:cNvGrpSpPr/>
          <p:nvPr/>
        </p:nvGrpSpPr>
        <p:grpSpPr>
          <a:xfrm>
            <a:off x="2391582" y="939430"/>
            <a:ext cx="627727" cy="623214"/>
            <a:chOff x="1408777" y="3680964"/>
            <a:chExt cx="357720" cy="355148"/>
          </a:xfrm>
        </p:grpSpPr>
        <p:sp>
          <p:nvSpPr>
            <p:cNvPr id="1031" name="Google Shape;1031;p53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3"/>
          <p:cNvGrpSpPr/>
          <p:nvPr/>
        </p:nvGrpSpPr>
        <p:grpSpPr>
          <a:xfrm>
            <a:off x="5690879" y="939413"/>
            <a:ext cx="647044" cy="642107"/>
            <a:chOff x="1952836" y="3680964"/>
            <a:chExt cx="357720" cy="355148"/>
          </a:xfrm>
        </p:grpSpPr>
        <p:sp>
          <p:nvSpPr>
            <p:cNvPr id="1037" name="Google Shape;1037;p53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53"/>
          <p:cNvSpPr txBox="1"/>
          <p:nvPr/>
        </p:nvSpPr>
        <p:spPr>
          <a:xfrm>
            <a:off x="774750" y="2245350"/>
            <a:ext cx="7200" cy="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Google Shape;1043;p53"/>
          <p:cNvSpPr txBox="1"/>
          <p:nvPr/>
        </p:nvSpPr>
        <p:spPr>
          <a:xfrm>
            <a:off x="4734600" y="1786200"/>
            <a:ext cx="35151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AMBIENTE ALTAMENTE MUTEVOLE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DIFFICOLTÀ DI CONFIGURAZIONE DI GRAFANA IN AMBIENTE UNIX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GESTIONE DEL TEMPO DI PRESENTAZIONE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44" name="Google Shape;1044;p53"/>
          <p:cNvSpPr txBox="1"/>
          <p:nvPr/>
        </p:nvSpPr>
        <p:spPr>
          <a:xfrm>
            <a:off x="1055438" y="1786200"/>
            <a:ext cx="33000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STRUTTURA </a:t>
            </a: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BEN DEFINITA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SUCCESSO NELL’APPRENDIMENTO DELLE TECNOLOGIE RICHIESTE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SVILUPPO DELLE FUNZIONALITÀ CORE (RISPETTATO PDP)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taatliches"/>
              <a:buChar char="●"/>
            </a:pPr>
            <a:r>
              <a:rPr lang="it" sz="1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INTEGRAZIONE DI LIBRERIE SVM/RL</a:t>
            </a:r>
            <a:endParaRPr sz="1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0" y="124600"/>
            <a:ext cx="1776550" cy="1690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0" name="Google Shape;1050;p54"/>
          <p:cNvCxnSpPr>
            <a:endCxn id="1051" idx="2"/>
          </p:cNvCxnSpPr>
          <p:nvPr/>
        </p:nvCxnSpPr>
        <p:spPr>
          <a:xfrm>
            <a:off x="1307325" y="2860363"/>
            <a:ext cx="6279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54"/>
          <p:cNvSpPr/>
          <p:nvPr/>
        </p:nvSpPr>
        <p:spPr>
          <a:xfrm>
            <a:off x="2499825" y="2698288"/>
            <a:ext cx="324300" cy="324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4"/>
          <p:cNvSpPr/>
          <p:nvPr/>
        </p:nvSpPr>
        <p:spPr>
          <a:xfrm>
            <a:off x="4170675" y="2698288"/>
            <a:ext cx="324300" cy="324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4"/>
          <p:cNvSpPr/>
          <p:nvPr/>
        </p:nvSpPr>
        <p:spPr>
          <a:xfrm>
            <a:off x="5841525" y="2698288"/>
            <a:ext cx="324300" cy="324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4"/>
          <p:cNvSpPr/>
          <p:nvPr/>
        </p:nvSpPr>
        <p:spPr>
          <a:xfrm>
            <a:off x="7512375" y="2698288"/>
            <a:ext cx="324300" cy="324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54"/>
          <p:cNvCxnSpPr>
            <a:stCxn id="1053" idx="4"/>
            <a:endCxn id="1057" idx="0"/>
          </p:cNvCxnSpPr>
          <p:nvPr/>
        </p:nvCxnSpPr>
        <p:spPr>
          <a:xfrm>
            <a:off x="4332825" y="3022288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8" name="Google Shape;1058;p54"/>
          <p:cNvCxnSpPr>
            <a:stCxn id="1054" idx="0"/>
            <a:endCxn id="1059" idx="2"/>
          </p:cNvCxnSpPr>
          <p:nvPr/>
        </p:nvCxnSpPr>
        <p:spPr>
          <a:xfrm rot="10800000">
            <a:off x="6003675" y="2241088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60" name="Google Shape;1060;p54"/>
          <p:cNvCxnSpPr>
            <a:stCxn id="1055" idx="4"/>
            <a:endCxn id="1061" idx="0"/>
          </p:cNvCxnSpPr>
          <p:nvPr/>
        </p:nvCxnSpPr>
        <p:spPr>
          <a:xfrm>
            <a:off x="7674525" y="3022288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2" name="Google Shape;1062;p54"/>
          <p:cNvSpPr/>
          <p:nvPr/>
        </p:nvSpPr>
        <p:spPr>
          <a:xfrm>
            <a:off x="2574675" y="2773063"/>
            <a:ext cx="174600" cy="17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4"/>
          <p:cNvSpPr/>
          <p:nvPr/>
        </p:nvSpPr>
        <p:spPr>
          <a:xfrm>
            <a:off x="4245525" y="2773063"/>
            <a:ext cx="174600" cy="17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4"/>
          <p:cNvSpPr/>
          <p:nvPr/>
        </p:nvSpPr>
        <p:spPr>
          <a:xfrm>
            <a:off x="5916375" y="2773063"/>
            <a:ext cx="174600" cy="17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4"/>
          <p:cNvSpPr/>
          <p:nvPr/>
        </p:nvSpPr>
        <p:spPr>
          <a:xfrm>
            <a:off x="7587225" y="2773063"/>
            <a:ext cx="174600" cy="17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4"/>
          <p:cNvSpPr txBox="1"/>
          <p:nvPr>
            <p:ph idx="4294967295" type="ctrTitle"/>
          </p:nvPr>
        </p:nvSpPr>
        <p:spPr>
          <a:xfrm>
            <a:off x="2733575" y="232225"/>
            <a:ext cx="3666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avanzamento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066" name="Google Shape;1066;p54"/>
          <p:cNvSpPr txBox="1"/>
          <p:nvPr/>
        </p:nvSpPr>
        <p:spPr>
          <a:xfrm>
            <a:off x="2279388" y="1344315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RR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67" name="Google Shape;1067;p54"/>
          <p:cNvSpPr txBox="1"/>
          <p:nvPr/>
        </p:nvSpPr>
        <p:spPr>
          <a:xfrm>
            <a:off x="1627800" y="1700996"/>
            <a:ext cx="2200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20/04/2020</a:t>
            </a:r>
            <a:endParaRPr sz="18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68" name="Google Shape;1068;p54"/>
          <p:cNvSpPr txBox="1"/>
          <p:nvPr/>
        </p:nvSpPr>
        <p:spPr>
          <a:xfrm>
            <a:off x="3933463" y="4006690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RP</a:t>
            </a:r>
            <a:endParaRPr sz="24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69" name="Google Shape;1069;p54"/>
          <p:cNvSpPr txBox="1"/>
          <p:nvPr/>
        </p:nvSpPr>
        <p:spPr>
          <a:xfrm>
            <a:off x="3232575" y="3641421"/>
            <a:ext cx="2200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18/05/2020</a:t>
            </a:r>
            <a:endParaRPr sz="18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70" name="Google Shape;1070;p54"/>
          <p:cNvSpPr txBox="1"/>
          <p:nvPr/>
        </p:nvSpPr>
        <p:spPr>
          <a:xfrm>
            <a:off x="5564213" y="1344327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RQ</a:t>
            </a:r>
            <a:endParaRPr sz="24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71" name="Google Shape;1071;p54"/>
          <p:cNvSpPr txBox="1"/>
          <p:nvPr/>
        </p:nvSpPr>
        <p:spPr>
          <a:xfrm>
            <a:off x="4912625" y="1701008"/>
            <a:ext cx="2200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18/06/2020</a:t>
            </a:r>
            <a:endParaRPr sz="18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72" name="Google Shape;1072;p54"/>
          <p:cNvSpPr txBox="1"/>
          <p:nvPr/>
        </p:nvSpPr>
        <p:spPr>
          <a:xfrm>
            <a:off x="7275163" y="3958115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RA</a:t>
            </a:r>
            <a:endParaRPr sz="24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73" name="Google Shape;1073;p54"/>
          <p:cNvSpPr txBox="1"/>
          <p:nvPr/>
        </p:nvSpPr>
        <p:spPr>
          <a:xfrm>
            <a:off x="6574275" y="3592846"/>
            <a:ext cx="2200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13/07/2020</a:t>
            </a:r>
            <a:endParaRPr sz="18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074" name="Google Shape;10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4"/>
          <p:cNvSpPr txBox="1"/>
          <p:nvPr>
            <p:ph idx="12" type="sldNum"/>
          </p:nvPr>
        </p:nvSpPr>
        <p:spPr>
          <a:xfrm>
            <a:off x="8401348" y="4749850"/>
            <a:ext cx="704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1076" name="Google Shape;10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41950" y="3943538"/>
            <a:ext cx="1216799" cy="10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400463" y="4051575"/>
            <a:ext cx="2254599" cy="236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8" name="Google Shape;1078;p54"/>
          <p:cNvCxnSpPr/>
          <p:nvPr/>
        </p:nvCxnSpPr>
        <p:spPr>
          <a:xfrm rot="10800000">
            <a:off x="2661975" y="2221875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5"/>
          <p:cNvSpPr txBox="1"/>
          <p:nvPr/>
        </p:nvSpPr>
        <p:spPr>
          <a:xfrm>
            <a:off x="1612363" y="0"/>
            <a:ext cx="5919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CONSUNTIVO DI PERIODO PERIODO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aphicFrame>
        <p:nvGraphicFramePr>
          <p:cNvPr id="1084" name="Google Shape;1084;p55"/>
          <p:cNvGraphicFramePr/>
          <p:nvPr/>
        </p:nvGraphicFramePr>
        <p:xfrm>
          <a:off x="1684388" y="94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{A60879D0-796D-4ECE-9F5D-717EB2119748}</a:tableStyleId>
              </a:tblPr>
              <a:tblGrid>
                <a:gridCol w="1925075"/>
                <a:gridCol w="1925075"/>
                <a:gridCol w="1925075"/>
              </a:tblGrid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RUOLO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COSTO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Responsabile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360</a:t>
                      </a:r>
                      <a:r>
                        <a:rPr lang="it"/>
                        <a:t>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Amministratore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</a:t>
                      </a:r>
                      <a:r>
                        <a:rPr lang="it"/>
                        <a:t> (+9)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400</a:t>
                      </a:r>
                      <a:r>
                        <a:rPr lang="it"/>
                        <a:t>€ (+180€)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Analista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35</a:t>
                      </a:r>
                      <a:r>
                        <a:rPr lang="it"/>
                        <a:t> (-20)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</a:t>
                      </a:r>
                      <a:r>
                        <a:rPr lang="it"/>
                        <a:t>75€ (-500€)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Progettista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59 (+8)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1298</a:t>
                      </a:r>
                      <a:r>
                        <a:rPr lang="it"/>
                        <a:t>€ (+176€)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Programmatore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33 (+13)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795</a:t>
                      </a:r>
                      <a:r>
                        <a:rPr lang="it"/>
                        <a:t>€ +(195€)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Verificatore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795€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Totale preventivo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212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4223</a:t>
                      </a:r>
                      <a:r>
                        <a:rPr b="1" lang="it"/>
                        <a:t>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Totale consuntivo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222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4274</a:t>
                      </a:r>
                      <a:r>
                        <a:rPr b="1" lang="it"/>
                        <a:t>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Differenza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+10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+51€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pic>
        <p:nvPicPr>
          <p:cNvPr id="1085" name="Google Shape;10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5"/>
          <p:cNvSpPr txBox="1"/>
          <p:nvPr>
            <p:ph idx="12" type="sldNum"/>
          </p:nvPr>
        </p:nvSpPr>
        <p:spPr>
          <a:xfrm>
            <a:off x="8211294" y="4749900"/>
            <a:ext cx="93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1087" name="Google Shape;10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237" y="2062250"/>
            <a:ext cx="1820848" cy="29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61450" y="-271378"/>
            <a:ext cx="1820826" cy="257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2/20</a:t>
            </a:r>
            <a:endParaRPr/>
          </a:p>
        </p:txBody>
      </p:sp>
      <p:sp>
        <p:nvSpPr>
          <p:cNvPr id="550" name="Google Shape;550;p38"/>
          <p:cNvSpPr txBox="1"/>
          <p:nvPr/>
        </p:nvSpPr>
        <p:spPr>
          <a:xfrm>
            <a:off x="2261100" y="846850"/>
            <a:ext cx="46218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Simone Federico Bergamin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Alessandro Canesso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Victor Dutca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Fouad Farid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Simone Meneghin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Olivier Utshudi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Davide Zilio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2039850" y="0"/>
            <a:ext cx="50643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MEMBRI DEL TEAM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552" name="Google Shape;5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0" y="2586425"/>
            <a:ext cx="2475199" cy="2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38"/>
          <p:cNvGrpSpPr/>
          <p:nvPr/>
        </p:nvGrpSpPr>
        <p:grpSpPr>
          <a:xfrm>
            <a:off x="6556270" y="3282172"/>
            <a:ext cx="2000513" cy="1467665"/>
            <a:chOff x="5331913" y="3413947"/>
            <a:chExt cx="347143" cy="254684"/>
          </a:xfrm>
        </p:grpSpPr>
        <p:sp>
          <p:nvSpPr>
            <p:cNvPr id="555" name="Google Shape;555;p38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31913" y="3413947"/>
              <a:ext cx="347143" cy="253538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6"/>
          <p:cNvSpPr txBox="1"/>
          <p:nvPr/>
        </p:nvSpPr>
        <p:spPr>
          <a:xfrm>
            <a:off x="2348450" y="47275"/>
            <a:ext cx="43281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PREVENTIVO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aphicFrame>
        <p:nvGraphicFramePr>
          <p:cNvPr id="1094" name="Google Shape;1094;p56"/>
          <p:cNvGraphicFramePr/>
          <p:nvPr/>
        </p:nvGraphicFramePr>
        <p:xfrm>
          <a:off x="1684388" y="94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{A60879D0-796D-4ECE-9F5D-717EB2119748}</a:tableStyleId>
              </a:tblPr>
              <a:tblGrid>
                <a:gridCol w="1925075"/>
                <a:gridCol w="1925075"/>
                <a:gridCol w="1925075"/>
              </a:tblGrid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RUOLO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COSTO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Responsabile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1500€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Amministratore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1320€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Analista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875€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Progettista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145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3190€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Programmatore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2970€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Verificatore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3435€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Totale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723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13290€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grpSp>
        <p:nvGrpSpPr>
          <p:cNvPr id="1095" name="Google Shape;1095;p56"/>
          <p:cNvGrpSpPr/>
          <p:nvPr/>
        </p:nvGrpSpPr>
        <p:grpSpPr>
          <a:xfrm>
            <a:off x="6948522" y="3249585"/>
            <a:ext cx="1917225" cy="1729986"/>
            <a:chOff x="3988156" y="3380210"/>
            <a:chExt cx="353954" cy="318880"/>
          </a:xfrm>
        </p:grpSpPr>
        <p:sp>
          <p:nvSpPr>
            <p:cNvPr id="1096" name="Google Shape;1096;p56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1" name="Google Shape;11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6"/>
          <p:cNvSpPr txBox="1"/>
          <p:nvPr>
            <p:ph idx="12" type="sldNum"/>
          </p:nvPr>
        </p:nvSpPr>
        <p:spPr>
          <a:xfrm>
            <a:off x="8235895" y="4749850"/>
            <a:ext cx="86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1103" name="Google Shape;11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0" y="3970850"/>
            <a:ext cx="1312875" cy="11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61450" y="-271378"/>
            <a:ext cx="1820826" cy="257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566" name="Google Shape;5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600" y="-140100"/>
            <a:ext cx="2216549" cy="23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0" y="3358428"/>
            <a:ext cx="1768475" cy="174114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 txBox="1"/>
          <p:nvPr/>
        </p:nvSpPr>
        <p:spPr>
          <a:xfrm>
            <a:off x="3594750" y="100150"/>
            <a:ext cx="22974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OBIETTIVI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2508350" y="1285875"/>
            <a:ext cx="54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INTEGRAZIONE DELLE TECNOLOGIE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71" name="Google Shape;571;p39"/>
          <p:cNvSpPr/>
          <p:nvPr/>
        </p:nvSpPr>
        <p:spPr>
          <a:xfrm>
            <a:off x="1744506" y="12270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9"/>
          <p:cNvSpPr/>
          <p:nvPr/>
        </p:nvSpPr>
        <p:spPr>
          <a:xfrm>
            <a:off x="1908869" y="139955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7238781" y="2219855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39"/>
          <p:cNvGrpSpPr/>
          <p:nvPr/>
        </p:nvGrpSpPr>
        <p:grpSpPr>
          <a:xfrm>
            <a:off x="7421872" y="2397481"/>
            <a:ext cx="322914" cy="348543"/>
            <a:chOff x="2662884" y="1513044"/>
            <a:chExt cx="322914" cy="348543"/>
          </a:xfrm>
        </p:grpSpPr>
        <p:sp>
          <p:nvSpPr>
            <p:cNvPr id="575" name="Google Shape;575;p39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9"/>
          <p:cNvSpPr/>
          <p:nvPr/>
        </p:nvSpPr>
        <p:spPr>
          <a:xfrm>
            <a:off x="1744506" y="32277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39"/>
          <p:cNvGrpSpPr/>
          <p:nvPr/>
        </p:nvGrpSpPr>
        <p:grpSpPr>
          <a:xfrm>
            <a:off x="1907428" y="3429336"/>
            <a:ext cx="363243" cy="300675"/>
            <a:chOff x="3075928" y="2445798"/>
            <a:chExt cx="363243" cy="300675"/>
          </a:xfrm>
        </p:grpSpPr>
        <p:sp>
          <p:nvSpPr>
            <p:cNvPr id="587" name="Google Shape;587;p39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8" name="Google Shape;59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982949" y="3605500"/>
            <a:ext cx="19976" cy="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850" y="3715900"/>
            <a:ext cx="1776550" cy="169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225" y="697825"/>
            <a:ext cx="5819401" cy="43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606" name="Google Shape;6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74675"/>
            <a:ext cx="1938875" cy="1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0"/>
          <p:cNvSpPr txBox="1"/>
          <p:nvPr/>
        </p:nvSpPr>
        <p:spPr>
          <a:xfrm>
            <a:off x="1202350" y="-76200"/>
            <a:ext cx="581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TECNOLOGIE UTILIZZATE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609" name="Google Shape;60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826" y="1450624"/>
            <a:ext cx="724207" cy="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6975" y="2404387"/>
            <a:ext cx="781886" cy="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9083" y="3079461"/>
            <a:ext cx="94463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23725" y="4103588"/>
            <a:ext cx="825950" cy="72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44940" y="4055125"/>
            <a:ext cx="825950" cy="73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65475" y="4201800"/>
            <a:ext cx="993875" cy="6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0662" y="2740937"/>
            <a:ext cx="781874" cy="77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39300" y="3628613"/>
            <a:ext cx="1624199" cy="12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19500" y="3628625"/>
            <a:ext cx="1624199" cy="125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40"/>
          <p:cNvCxnSpPr/>
          <p:nvPr/>
        </p:nvCxnSpPr>
        <p:spPr>
          <a:xfrm>
            <a:off x="1742850" y="2249625"/>
            <a:ext cx="3717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0"/>
          <p:cNvCxnSpPr/>
          <p:nvPr/>
        </p:nvCxnSpPr>
        <p:spPr>
          <a:xfrm>
            <a:off x="2544775" y="3572588"/>
            <a:ext cx="581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0"/>
          <p:cNvSpPr txBox="1"/>
          <p:nvPr/>
        </p:nvSpPr>
        <p:spPr>
          <a:xfrm>
            <a:off x="1818350" y="1854450"/>
            <a:ext cx="1688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Piattaforma host</a:t>
            </a:r>
            <a:endParaRPr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21" name="Google Shape;621;p40"/>
          <p:cNvSpPr txBox="1"/>
          <p:nvPr/>
        </p:nvSpPr>
        <p:spPr>
          <a:xfrm>
            <a:off x="6364225" y="3179925"/>
            <a:ext cx="1938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Strumenti di supporto</a:t>
            </a:r>
            <a:endParaRPr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622" name="Google Shape;622;p40"/>
          <p:cNvCxnSpPr/>
          <p:nvPr/>
        </p:nvCxnSpPr>
        <p:spPr>
          <a:xfrm>
            <a:off x="485125" y="4884975"/>
            <a:ext cx="675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40"/>
          <p:cNvSpPr txBox="1"/>
          <p:nvPr/>
        </p:nvSpPr>
        <p:spPr>
          <a:xfrm>
            <a:off x="451950" y="4289150"/>
            <a:ext cx="1244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Strumenti di sviluppo</a:t>
            </a:r>
            <a:endParaRPr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38400" y="2104187"/>
            <a:ext cx="290875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146600" y="-140100"/>
            <a:ext cx="2216549" cy="2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00" y="125125"/>
            <a:ext cx="290875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920712" y="3896072"/>
            <a:ext cx="1820826" cy="257605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sp>
        <p:nvSpPr>
          <p:cNvPr id="633" name="Google Shape;633;p41"/>
          <p:cNvSpPr txBox="1"/>
          <p:nvPr>
            <p:ph idx="4294967295" type="ctrTitle"/>
          </p:nvPr>
        </p:nvSpPr>
        <p:spPr>
          <a:xfrm>
            <a:off x="568800" y="0"/>
            <a:ext cx="6848100" cy="727200"/>
          </a:xfrm>
          <a:prstGeom prst="rect">
            <a:avLst/>
          </a:prstGeom>
        </p:spPr>
        <p:txBody>
          <a:bodyPr anchorCtr="0" anchor="ctr" bIns="91425" lIns="91425" spcFirstLastPara="1" rIns="15544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>
                <a:solidFill>
                  <a:schemeClr val="lt2"/>
                </a:solidFill>
              </a:rPr>
              <a:t>Interazione tra Tecnologie</a:t>
            </a:r>
            <a:endParaRPr sz="3700">
              <a:solidFill>
                <a:schemeClr val="lt2"/>
              </a:solidFill>
            </a:endParaRPr>
          </a:p>
        </p:txBody>
      </p:sp>
      <p:pic>
        <p:nvPicPr>
          <p:cNvPr id="634" name="Google Shape;6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41"/>
          <p:cNvGrpSpPr/>
          <p:nvPr/>
        </p:nvGrpSpPr>
        <p:grpSpPr>
          <a:xfrm>
            <a:off x="2932081" y="1360392"/>
            <a:ext cx="689100" cy="703800"/>
            <a:chOff x="2932081" y="1360392"/>
            <a:chExt cx="689100" cy="703800"/>
          </a:xfrm>
        </p:grpSpPr>
        <p:sp>
          <p:nvSpPr>
            <p:cNvPr id="636" name="Google Shape;636;p41"/>
            <p:cNvSpPr/>
            <p:nvPr/>
          </p:nvSpPr>
          <p:spPr>
            <a:xfrm>
              <a:off x="2932081" y="1360392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7" name="Google Shape;63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9000" y="1444878"/>
              <a:ext cx="548701" cy="487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41"/>
          <p:cNvGrpSpPr/>
          <p:nvPr/>
        </p:nvGrpSpPr>
        <p:grpSpPr>
          <a:xfrm>
            <a:off x="4524299" y="1374975"/>
            <a:ext cx="870900" cy="703800"/>
            <a:chOff x="4524299" y="1374975"/>
            <a:chExt cx="870900" cy="703800"/>
          </a:xfrm>
        </p:grpSpPr>
        <p:sp>
          <p:nvSpPr>
            <p:cNvPr id="639" name="Google Shape;639;p41"/>
            <p:cNvSpPr/>
            <p:nvPr/>
          </p:nvSpPr>
          <p:spPr>
            <a:xfrm>
              <a:off x="4524299" y="1374975"/>
              <a:ext cx="8709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0" name="Google Shape;640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49750" y="1530087"/>
              <a:ext cx="619995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41"/>
          <p:cNvGrpSpPr/>
          <p:nvPr/>
        </p:nvGrpSpPr>
        <p:grpSpPr>
          <a:xfrm>
            <a:off x="6415800" y="3865530"/>
            <a:ext cx="689100" cy="703800"/>
            <a:chOff x="6415800" y="3865530"/>
            <a:chExt cx="689100" cy="703800"/>
          </a:xfrm>
        </p:grpSpPr>
        <p:sp>
          <p:nvSpPr>
            <p:cNvPr id="642" name="Google Shape;642;p41"/>
            <p:cNvSpPr/>
            <p:nvPr/>
          </p:nvSpPr>
          <p:spPr>
            <a:xfrm>
              <a:off x="6415800" y="3865530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3" name="Google Shape;643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19350" y="3983073"/>
              <a:ext cx="487630" cy="487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41"/>
          <p:cNvGrpSpPr/>
          <p:nvPr/>
        </p:nvGrpSpPr>
        <p:grpSpPr>
          <a:xfrm>
            <a:off x="4615206" y="3237930"/>
            <a:ext cx="689100" cy="703800"/>
            <a:chOff x="4615206" y="3237930"/>
            <a:chExt cx="689100" cy="703800"/>
          </a:xfrm>
        </p:grpSpPr>
        <p:sp>
          <p:nvSpPr>
            <p:cNvPr id="645" name="Google Shape;645;p41"/>
            <p:cNvSpPr/>
            <p:nvPr/>
          </p:nvSpPr>
          <p:spPr>
            <a:xfrm>
              <a:off x="4615206" y="3237930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6" name="Google Shape;646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4402" y="3343236"/>
              <a:ext cx="487625" cy="4931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" name="Google Shape;647;p41"/>
          <p:cNvGrpSpPr/>
          <p:nvPr/>
        </p:nvGrpSpPr>
        <p:grpSpPr>
          <a:xfrm>
            <a:off x="1775996" y="1643952"/>
            <a:ext cx="2753930" cy="3251374"/>
            <a:chOff x="1004031" y="1819635"/>
            <a:chExt cx="494200" cy="631703"/>
          </a:xfrm>
        </p:grpSpPr>
        <p:grpSp>
          <p:nvGrpSpPr>
            <p:cNvPr id="648" name="Google Shape;648;p41"/>
            <p:cNvGrpSpPr/>
            <p:nvPr/>
          </p:nvGrpSpPr>
          <p:grpSpPr>
            <a:xfrm>
              <a:off x="1331836" y="2178188"/>
              <a:ext cx="166395" cy="273149"/>
              <a:chOff x="1331836" y="2178188"/>
              <a:chExt cx="166395" cy="273149"/>
            </a:xfrm>
          </p:grpSpPr>
          <p:sp>
            <p:nvSpPr>
              <p:cNvPr id="649" name="Google Shape;649;p41"/>
              <p:cNvSpPr/>
              <p:nvPr/>
            </p:nvSpPr>
            <p:spPr>
              <a:xfrm>
                <a:off x="1337136" y="2314875"/>
                <a:ext cx="75451" cy="66021"/>
              </a:xfrm>
              <a:custGeom>
                <a:rect b="b" l="l" r="r" t="t"/>
                <a:pathLst>
                  <a:path extrusionOk="0" fill="none" h="11209" w="12810">
                    <a:moveTo>
                      <a:pt x="1" y="0"/>
                    </a:moveTo>
                    <a:lnTo>
                      <a:pt x="1" y="0"/>
                    </a:lnTo>
                    <a:cubicBezTo>
                      <a:pt x="6372" y="0"/>
                      <a:pt x="10542" y="3803"/>
                      <a:pt x="12810" y="11208"/>
                    </a:cubicBez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1"/>
              <p:cNvSpPr/>
              <p:nvPr/>
            </p:nvSpPr>
            <p:spPr>
              <a:xfrm>
                <a:off x="1412375" y="2195237"/>
                <a:ext cx="72901" cy="54035"/>
              </a:xfrm>
              <a:custGeom>
                <a:rect b="b" l="l" r="r" t="t"/>
                <a:pathLst>
                  <a:path extrusionOk="0" fill="none" h="9174" w="12377">
                    <a:moveTo>
                      <a:pt x="1" y="9174"/>
                    </a:moveTo>
                    <a:cubicBezTo>
                      <a:pt x="1635" y="3870"/>
                      <a:pt x="6539" y="0"/>
                      <a:pt x="12376" y="0"/>
                    </a:cubicBez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1"/>
              <p:cNvSpPr/>
              <p:nvPr/>
            </p:nvSpPr>
            <p:spPr>
              <a:xfrm>
                <a:off x="1412375" y="2380286"/>
                <a:ext cx="72901" cy="54041"/>
              </a:xfrm>
              <a:custGeom>
                <a:rect b="b" l="l" r="r" t="t"/>
                <a:pathLst>
                  <a:path extrusionOk="0" fill="none" h="9175" w="12377">
                    <a:moveTo>
                      <a:pt x="1" y="1"/>
                    </a:moveTo>
                    <a:cubicBezTo>
                      <a:pt x="1635" y="5305"/>
                      <a:pt x="6539" y="9174"/>
                      <a:pt x="12376" y="9174"/>
                    </a:cubicBez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1"/>
              <p:cNvSpPr/>
              <p:nvPr/>
            </p:nvSpPr>
            <p:spPr>
              <a:xfrm>
                <a:off x="1337136" y="2249064"/>
                <a:ext cx="75451" cy="65821"/>
              </a:xfrm>
              <a:custGeom>
                <a:rect b="b" l="l" r="r" t="t"/>
                <a:pathLst>
                  <a:path extrusionOk="0" fill="none" h="11175" w="12810">
                    <a:moveTo>
                      <a:pt x="1" y="11175"/>
                    </a:moveTo>
                    <a:cubicBezTo>
                      <a:pt x="6539" y="11175"/>
                      <a:pt x="10275" y="7105"/>
                      <a:pt x="12810" y="0"/>
                    </a:cubicBez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1"/>
              <p:cNvSpPr/>
              <p:nvPr/>
            </p:nvSpPr>
            <p:spPr>
              <a:xfrm>
                <a:off x="1331836" y="2296866"/>
                <a:ext cx="37926" cy="35823"/>
              </a:xfrm>
              <a:custGeom>
                <a:rect b="b" l="l" r="r" t="t"/>
                <a:pathLst>
                  <a:path extrusionOk="0" h="6082" w="6439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>
                <a:off x="1472880" y="2417264"/>
                <a:ext cx="25351" cy="34074"/>
              </a:xfrm>
              <a:custGeom>
                <a:rect b="b" l="l" r="r" t="t"/>
                <a:pathLst>
                  <a:path extrusionOk="0" h="5785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4"/>
                    </a:lnTo>
                    <a:cubicBezTo>
                      <a:pt x="1" y="5561"/>
                      <a:pt x="240" y="5784"/>
                      <a:pt x="499" y="5784"/>
                    </a:cubicBezTo>
                    <a:cubicBezTo>
                      <a:pt x="589" y="5784"/>
                      <a:pt x="682" y="5757"/>
                      <a:pt x="768" y="5697"/>
                    </a:cubicBezTo>
                    <a:lnTo>
                      <a:pt x="4037" y="3396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>
                <a:off x="1472880" y="2178188"/>
                <a:ext cx="25351" cy="34103"/>
              </a:xfrm>
              <a:custGeom>
                <a:rect b="b" l="l" r="r" t="t"/>
                <a:pathLst>
                  <a:path extrusionOk="0" h="5790" w="4304">
                    <a:moveTo>
                      <a:pt x="509" y="1"/>
                    </a:moveTo>
                    <a:cubicBezTo>
                      <a:pt x="247" y="1"/>
                      <a:pt x="1" y="203"/>
                      <a:pt x="1" y="494"/>
                    </a:cubicBezTo>
                    <a:lnTo>
                      <a:pt x="1" y="5264"/>
                    </a:lnTo>
                    <a:cubicBezTo>
                      <a:pt x="1" y="5580"/>
                      <a:pt x="231" y="5790"/>
                      <a:pt x="485" y="5790"/>
                    </a:cubicBezTo>
                    <a:cubicBezTo>
                      <a:pt x="580" y="5790"/>
                      <a:pt x="677" y="5761"/>
                      <a:pt x="768" y="5697"/>
                    </a:cubicBezTo>
                    <a:lnTo>
                      <a:pt x="4037" y="3396"/>
                    </a:lnTo>
                    <a:cubicBezTo>
                      <a:pt x="4304" y="3196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1"/>
                      <a:pt x="5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41"/>
            <p:cNvGrpSpPr/>
            <p:nvPr/>
          </p:nvGrpSpPr>
          <p:grpSpPr>
            <a:xfrm>
              <a:off x="1004031" y="1819635"/>
              <a:ext cx="170718" cy="510016"/>
              <a:chOff x="1004031" y="1819635"/>
              <a:chExt cx="170718" cy="510016"/>
            </a:xfrm>
          </p:grpSpPr>
          <p:sp>
            <p:nvSpPr>
              <p:cNvPr id="657" name="Google Shape;657;p41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solidFill>
                <a:srgbClr val="5F7D95"/>
              </a:solidFill>
              <a:ln cap="rnd" cmpd="sng" w="38100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2" name="Google Shape;662;p41"/>
          <p:cNvGrpSpPr/>
          <p:nvPr/>
        </p:nvGrpSpPr>
        <p:grpSpPr>
          <a:xfrm>
            <a:off x="4623656" y="4402980"/>
            <a:ext cx="689100" cy="703800"/>
            <a:chOff x="4623656" y="4402980"/>
            <a:chExt cx="689100" cy="703800"/>
          </a:xfrm>
        </p:grpSpPr>
        <p:sp>
          <p:nvSpPr>
            <p:cNvPr id="663" name="Google Shape;663;p41"/>
            <p:cNvSpPr/>
            <p:nvPr/>
          </p:nvSpPr>
          <p:spPr>
            <a:xfrm>
              <a:off x="4623656" y="4402980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4" name="Google Shape;66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5400" y="4511041"/>
              <a:ext cx="548701" cy="4876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5" name="Google Shape;66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19263" y="2410650"/>
            <a:ext cx="927225" cy="92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1"/>
          <p:cNvGrpSpPr/>
          <p:nvPr/>
        </p:nvGrpSpPr>
        <p:grpSpPr>
          <a:xfrm>
            <a:off x="2871143" y="3826680"/>
            <a:ext cx="689100" cy="703800"/>
            <a:chOff x="2871143" y="3826680"/>
            <a:chExt cx="689100" cy="703800"/>
          </a:xfrm>
        </p:grpSpPr>
        <p:sp>
          <p:nvSpPr>
            <p:cNvPr id="667" name="Google Shape;667;p41"/>
            <p:cNvSpPr/>
            <p:nvPr/>
          </p:nvSpPr>
          <p:spPr>
            <a:xfrm>
              <a:off x="2871143" y="3826680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8" name="Google Shape;668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21000" y="398280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" name="Google Shape;669;p41"/>
          <p:cNvGrpSpPr/>
          <p:nvPr/>
        </p:nvGrpSpPr>
        <p:grpSpPr>
          <a:xfrm flipH="1">
            <a:off x="5431489" y="3489427"/>
            <a:ext cx="927237" cy="1405899"/>
            <a:chOff x="1331836" y="2178188"/>
            <a:chExt cx="166395" cy="273149"/>
          </a:xfrm>
        </p:grpSpPr>
        <p:sp>
          <p:nvSpPr>
            <p:cNvPr id="670" name="Google Shape;670;p41"/>
            <p:cNvSpPr/>
            <p:nvPr/>
          </p:nvSpPr>
          <p:spPr>
            <a:xfrm>
              <a:off x="1337136" y="2314875"/>
              <a:ext cx="75451" cy="66021"/>
            </a:xfrm>
            <a:custGeom>
              <a:rect b="b" l="l" r="r" t="t"/>
              <a:pathLst>
                <a:path extrusionOk="0" fill="none" h="11209" w="12810">
                  <a:moveTo>
                    <a:pt x="1" y="0"/>
                  </a:moveTo>
                  <a:lnTo>
                    <a:pt x="1" y="0"/>
                  </a:lnTo>
                  <a:cubicBezTo>
                    <a:pt x="6372" y="0"/>
                    <a:pt x="10542" y="3803"/>
                    <a:pt x="12810" y="11208"/>
                  </a:cubicBezTo>
                </a:path>
              </a:pathLst>
            </a:custGeom>
            <a:noFill/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1412375" y="2195237"/>
              <a:ext cx="72901" cy="54035"/>
            </a:xfrm>
            <a:custGeom>
              <a:rect b="b" l="l" r="r" t="t"/>
              <a:pathLst>
                <a:path extrusionOk="0" fill="none" h="9174" w="12377">
                  <a:moveTo>
                    <a:pt x="1" y="9174"/>
                  </a:moveTo>
                  <a:cubicBezTo>
                    <a:pt x="1635" y="3870"/>
                    <a:pt x="6539" y="0"/>
                    <a:pt x="12376" y="0"/>
                  </a:cubicBezTo>
                </a:path>
              </a:pathLst>
            </a:custGeom>
            <a:noFill/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1412375" y="2380286"/>
              <a:ext cx="72901" cy="54041"/>
            </a:xfrm>
            <a:custGeom>
              <a:rect b="b" l="l" r="r" t="t"/>
              <a:pathLst>
                <a:path extrusionOk="0" fill="none" h="9175" w="12377">
                  <a:moveTo>
                    <a:pt x="1" y="1"/>
                  </a:moveTo>
                  <a:cubicBezTo>
                    <a:pt x="1635" y="5305"/>
                    <a:pt x="6539" y="9174"/>
                    <a:pt x="12376" y="9174"/>
                  </a:cubicBezTo>
                </a:path>
              </a:pathLst>
            </a:custGeom>
            <a:noFill/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1337136" y="2249064"/>
              <a:ext cx="75451" cy="65821"/>
            </a:xfrm>
            <a:custGeom>
              <a:rect b="b" l="l" r="r" t="t"/>
              <a:pathLst>
                <a:path extrusionOk="0" fill="none" h="11175" w="12810">
                  <a:moveTo>
                    <a:pt x="1" y="11175"/>
                  </a:moveTo>
                  <a:cubicBezTo>
                    <a:pt x="6539" y="11175"/>
                    <a:pt x="10275" y="7105"/>
                    <a:pt x="12810" y="0"/>
                  </a:cubicBezTo>
                </a:path>
              </a:pathLst>
            </a:custGeom>
            <a:noFill/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1331836" y="2296866"/>
              <a:ext cx="37926" cy="35823"/>
            </a:xfrm>
            <a:custGeom>
              <a:rect b="b" l="l" r="r" t="t"/>
              <a:pathLst>
                <a:path extrusionOk="0" h="6082" w="6439">
                  <a:moveTo>
                    <a:pt x="3241" y="0"/>
                  </a:moveTo>
                  <a:cubicBezTo>
                    <a:pt x="3118" y="0"/>
                    <a:pt x="2994" y="8"/>
                    <a:pt x="2869" y="23"/>
                  </a:cubicBezTo>
                  <a:cubicBezTo>
                    <a:pt x="1168" y="223"/>
                    <a:pt x="0" y="1724"/>
                    <a:pt x="200" y="3392"/>
                  </a:cubicBezTo>
                  <a:cubicBezTo>
                    <a:pt x="386" y="4937"/>
                    <a:pt x="1717" y="6082"/>
                    <a:pt x="3239" y="6082"/>
                  </a:cubicBezTo>
                  <a:cubicBezTo>
                    <a:pt x="3359" y="6082"/>
                    <a:pt x="3481" y="6075"/>
                    <a:pt x="3603" y="6060"/>
                  </a:cubicBezTo>
                  <a:cubicBezTo>
                    <a:pt x="5271" y="5860"/>
                    <a:pt x="6438" y="4326"/>
                    <a:pt x="6238" y="2658"/>
                  </a:cubicBezTo>
                  <a:cubicBezTo>
                    <a:pt x="6053" y="1115"/>
                    <a:pt x="4754" y="0"/>
                    <a:pt x="3241" y="0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1472880" y="2417264"/>
              <a:ext cx="25351" cy="34074"/>
            </a:xfrm>
            <a:custGeom>
              <a:rect b="b" l="l" r="r" t="t"/>
              <a:pathLst>
                <a:path extrusionOk="0" h="5785" w="4304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4"/>
                  </a:lnTo>
                  <a:cubicBezTo>
                    <a:pt x="1" y="5561"/>
                    <a:pt x="240" y="5784"/>
                    <a:pt x="499" y="5784"/>
                  </a:cubicBezTo>
                  <a:cubicBezTo>
                    <a:pt x="589" y="5784"/>
                    <a:pt x="682" y="5757"/>
                    <a:pt x="768" y="5697"/>
                  </a:cubicBezTo>
                  <a:lnTo>
                    <a:pt x="4037" y="3396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1472880" y="2178188"/>
              <a:ext cx="25351" cy="34103"/>
            </a:xfrm>
            <a:custGeom>
              <a:rect b="b" l="l" r="r" t="t"/>
              <a:pathLst>
                <a:path extrusionOk="0" h="5790" w="4304">
                  <a:moveTo>
                    <a:pt x="509" y="1"/>
                  </a:moveTo>
                  <a:cubicBezTo>
                    <a:pt x="247" y="1"/>
                    <a:pt x="1" y="203"/>
                    <a:pt x="1" y="494"/>
                  </a:cubicBezTo>
                  <a:lnTo>
                    <a:pt x="1" y="5264"/>
                  </a:lnTo>
                  <a:cubicBezTo>
                    <a:pt x="1" y="5580"/>
                    <a:pt x="231" y="5790"/>
                    <a:pt x="485" y="5790"/>
                  </a:cubicBezTo>
                  <a:cubicBezTo>
                    <a:pt x="580" y="5790"/>
                    <a:pt x="677" y="5761"/>
                    <a:pt x="768" y="5697"/>
                  </a:cubicBezTo>
                  <a:lnTo>
                    <a:pt x="4037" y="3396"/>
                  </a:lnTo>
                  <a:cubicBezTo>
                    <a:pt x="4304" y="3196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1"/>
                    <a:pt x="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7" name="Google Shape;677;p41"/>
          <p:cNvPicPr preferRelativeResize="0"/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300325" y="1080450"/>
            <a:ext cx="1447490" cy="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1"/>
          <p:cNvPicPr preferRelativeResize="0"/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>
            <a:off x="192775" y="4079950"/>
            <a:ext cx="1893300" cy="45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41"/>
          <p:cNvGrpSpPr/>
          <p:nvPr/>
        </p:nvGrpSpPr>
        <p:grpSpPr>
          <a:xfrm>
            <a:off x="876936" y="2634063"/>
            <a:ext cx="870900" cy="703800"/>
            <a:chOff x="876936" y="2634063"/>
            <a:chExt cx="870900" cy="703800"/>
          </a:xfrm>
        </p:grpSpPr>
        <p:sp>
          <p:nvSpPr>
            <p:cNvPr id="680" name="Google Shape;680;p41"/>
            <p:cNvSpPr/>
            <p:nvPr/>
          </p:nvSpPr>
          <p:spPr>
            <a:xfrm>
              <a:off x="876936" y="2634063"/>
              <a:ext cx="8709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1" name="Google Shape;681;p4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53139" y="2866725"/>
              <a:ext cx="698108" cy="290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2" name="Google Shape;682;p41"/>
          <p:cNvGrpSpPr/>
          <p:nvPr/>
        </p:nvGrpSpPr>
        <p:grpSpPr>
          <a:xfrm flipH="1">
            <a:off x="7157434" y="1673452"/>
            <a:ext cx="951325" cy="2625055"/>
            <a:chOff x="1004031" y="1819635"/>
            <a:chExt cx="170718" cy="510016"/>
          </a:xfrm>
        </p:grpSpPr>
        <p:sp>
          <p:nvSpPr>
            <p:cNvPr id="683" name="Google Shape;683;p41"/>
            <p:cNvSpPr/>
            <p:nvPr/>
          </p:nvSpPr>
          <p:spPr>
            <a:xfrm>
              <a:off x="1013654" y="2074499"/>
              <a:ext cx="148151" cy="238327"/>
            </a:xfrm>
            <a:custGeom>
              <a:rect b="b" l="l" r="r" t="t"/>
              <a:pathLst>
                <a:path extrusionOk="0" fill="none" h="40463" w="25153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solidFill>
              <a:srgbClr val="5F7D95"/>
            </a:solidFill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1013654" y="1836607"/>
              <a:ext cx="148151" cy="238327"/>
            </a:xfrm>
            <a:custGeom>
              <a:rect b="b" l="l" r="r" t="t"/>
              <a:pathLst>
                <a:path extrusionOk="0" fill="none" h="40463" w="25153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solidFill>
              <a:srgbClr val="5F7D95"/>
            </a:solidFill>
            <a:ln cap="rnd" cmpd="sng" w="3810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1004031" y="2056625"/>
              <a:ext cx="35958" cy="35958"/>
            </a:xfrm>
            <a:custGeom>
              <a:rect b="b" l="l" r="r" t="t"/>
              <a:pathLst>
                <a:path extrusionOk="0" h="6105" w="6105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149398" y="2295742"/>
              <a:ext cx="25351" cy="33909"/>
            </a:xfrm>
            <a:custGeom>
              <a:rect b="b" l="l" r="r" t="t"/>
              <a:pathLst>
                <a:path extrusionOk="0" h="5757" w="4304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149398" y="1819635"/>
              <a:ext cx="25351" cy="34032"/>
            </a:xfrm>
            <a:custGeom>
              <a:rect b="b" l="l" r="r" t="t"/>
              <a:pathLst>
                <a:path extrusionOk="0" h="5778" w="4304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1"/>
          <p:cNvGrpSpPr/>
          <p:nvPr/>
        </p:nvGrpSpPr>
        <p:grpSpPr>
          <a:xfrm>
            <a:off x="6298325" y="1336805"/>
            <a:ext cx="754299" cy="703800"/>
            <a:chOff x="6298325" y="1336805"/>
            <a:chExt cx="754299" cy="703800"/>
          </a:xfrm>
        </p:grpSpPr>
        <p:sp>
          <p:nvSpPr>
            <p:cNvPr id="689" name="Google Shape;689;p41"/>
            <p:cNvSpPr/>
            <p:nvPr/>
          </p:nvSpPr>
          <p:spPr>
            <a:xfrm>
              <a:off x="6330931" y="1336805"/>
              <a:ext cx="689100" cy="7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0" name="Google Shape;690;p4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298325" y="1404038"/>
              <a:ext cx="754299" cy="569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1" name="Google Shape;691;p41"/>
          <p:cNvSpPr/>
          <p:nvPr/>
        </p:nvSpPr>
        <p:spPr>
          <a:xfrm>
            <a:off x="3921000" y="1512850"/>
            <a:ext cx="393600" cy="380400"/>
          </a:xfrm>
          <a:prstGeom prst="mathPlus">
            <a:avLst>
              <a:gd fmla="val 23520" name="adj1"/>
            </a:avLst>
          </a:prstGeom>
          <a:solidFill>
            <a:srgbClr val="5F7D95"/>
          </a:solidFill>
          <a:ln cap="flat" cmpd="sng" w="9525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7738" y="278917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1"/>
          <p:cNvSpPr/>
          <p:nvPr/>
        </p:nvSpPr>
        <p:spPr>
          <a:xfrm flipH="1" rot="10800000">
            <a:off x="608507" y="2898390"/>
            <a:ext cx="141268" cy="175160"/>
          </a:xfrm>
          <a:custGeom>
            <a:rect b="b" l="l" r="r" t="t"/>
            <a:pathLst>
              <a:path extrusionOk="0" h="5778" w="4304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41"/>
          <p:cNvGrpSpPr/>
          <p:nvPr/>
        </p:nvGrpSpPr>
        <p:grpSpPr>
          <a:xfrm>
            <a:off x="5473753" y="1568089"/>
            <a:ext cx="584929" cy="288412"/>
            <a:chOff x="4920150" y="1977875"/>
            <a:chExt cx="68525" cy="33800"/>
          </a:xfrm>
        </p:grpSpPr>
        <p:sp>
          <p:nvSpPr>
            <p:cNvPr id="695" name="Google Shape;695;p41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6084A3"/>
            </a:solidFill>
            <a:ln cap="flat" cmpd="sng" w="9525">
              <a:solidFill>
                <a:srgbClr val="6084A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703" name="Google Shape;7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600" y="-140100"/>
            <a:ext cx="2216549" cy="23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50" y="3282228"/>
            <a:ext cx="1768475" cy="174114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2"/>
          <p:cNvSpPr txBox="1"/>
          <p:nvPr/>
        </p:nvSpPr>
        <p:spPr>
          <a:xfrm>
            <a:off x="3594750" y="100150"/>
            <a:ext cx="22974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OBIETTIVI</a:t>
            </a:r>
            <a:endParaRPr sz="48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07" name="Google Shape;707;p42"/>
          <p:cNvSpPr txBox="1"/>
          <p:nvPr/>
        </p:nvSpPr>
        <p:spPr>
          <a:xfrm>
            <a:off x="2432150" y="1285875"/>
            <a:ext cx="54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INTEGRAZIONE DELLE TECNOLOGIE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1744506" y="12270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2"/>
          <p:cNvSpPr/>
          <p:nvPr/>
        </p:nvSpPr>
        <p:spPr>
          <a:xfrm>
            <a:off x="1908869" y="139955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0" name="Google Shape;710;p42"/>
          <p:cNvSpPr/>
          <p:nvPr/>
        </p:nvSpPr>
        <p:spPr>
          <a:xfrm>
            <a:off x="7238781" y="2219855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42"/>
          <p:cNvGrpSpPr/>
          <p:nvPr/>
        </p:nvGrpSpPr>
        <p:grpSpPr>
          <a:xfrm>
            <a:off x="7421872" y="2397481"/>
            <a:ext cx="322914" cy="348543"/>
            <a:chOff x="2662884" y="1513044"/>
            <a:chExt cx="322914" cy="348543"/>
          </a:xfrm>
        </p:grpSpPr>
        <p:sp>
          <p:nvSpPr>
            <p:cNvPr id="712" name="Google Shape;712;p42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42"/>
          <p:cNvSpPr/>
          <p:nvPr/>
        </p:nvSpPr>
        <p:spPr>
          <a:xfrm>
            <a:off x="1744506" y="3303980"/>
            <a:ext cx="689100" cy="70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42"/>
          <p:cNvGrpSpPr/>
          <p:nvPr/>
        </p:nvGrpSpPr>
        <p:grpSpPr>
          <a:xfrm>
            <a:off x="1907428" y="3505536"/>
            <a:ext cx="363243" cy="300675"/>
            <a:chOff x="3075928" y="2445798"/>
            <a:chExt cx="363243" cy="300675"/>
          </a:xfrm>
        </p:grpSpPr>
        <p:sp>
          <p:nvSpPr>
            <p:cNvPr id="724" name="Google Shape;724;p42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2"/>
          <p:cNvSpPr txBox="1"/>
          <p:nvPr/>
        </p:nvSpPr>
        <p:spPr>
          <a:xfrm>
            <a:off x="2378400" y="2289700"/>
            <a:ext cx="5096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AMPLIAMENTO E RAFFINAMENTO DEI DOCUMENTI</a:t>
            </a:r>
            <a:endParaRPr sz="23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8404598" y="4749850"/>
            <a:ext cx="700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graphicFrame>
        <p:nvGraphicFramePr>
          <p:cNvPr id="742" name="Google Shape;742;p43"/>
          <p:cNvGraphicFramePr/>
          <p:nvPr/>
        </p:nvGraphicFramePr>
        <p:xfrm>
          <a:off x="670288" y="1289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{A60879D0-796D-4ECE-9F5D-717EB2119748}</a:tableStyleId>
              </a:tblPr>
              <a:tblGrid>
                <a:gridCol w="1040575"/>
                <a:gridCol w="1596275"/>
                <a:gridCol w="3691050"/>
              </a:tblGrid>
              <a:tr h="27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CODICE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000000"/>
                          </a:solidFill>
                        </a:rPr>
                        <a:t>IDENTIFICATIVO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>
                          <a:solidFill>
                            <a:srgbClr val="000000"/>
                          </a:solidFill>
                        </a:rPr>
                        <a:t>CASO D’USO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4229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UC1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UC1.1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Selezione dati di addestramento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282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UC1.2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Selezione dell’algoritmo di previsione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282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UC1.3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Conferma procedura addestramento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282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UC1.4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Salvataggio file JSON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42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Estensione UC1.3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Visualizzazione messaggio di errore "File CSV incompatibile"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UC16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Estensione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UC1.3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Visualizzazione messaggio di notifica “Addestramento avvenuto con successo 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743" name="Google Shape;743;p43"/>
          <p:cNvSpPr txBox="1"/>
          <p:nvPr/>
        </p:nvSpPr>
        <p:spPr>
          <a:xfrm>
            <a:off x="360050" y="100150"/>
            <a:ext cx="6980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ANALISI DEI REQUISITI - CASI D’USO AFFRONTATI</a:t>
            </a:r>
            <a:endParaRPr sz="34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aphicFrame>
        <p:nvGraphicFramePr>
          <p:cNvPr id="744" name="Google Shape;744;p43"/>
          <p:cNvGraphicFramePr/>
          <p:nvPr/>
        </p:nvGraphicFramePr>
        <p:xfrm>
          <a:off x="1660713" y="1830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{A60879D0-796D-4ECE-9F5D-717EB2119748}</a:tableStyleId>
              </a:tblPr>
              <a:tblGrid>
                <a:gridCol w="1040575"/>
                <a:gridCol w="1596275"/>
                <a:gridCol w="3691050"/>
              </a:tblGrid>
              <a:tr h="27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CODICE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000000"/>
                          </a:solidFill>
                        </a:rPr>
                        <a:t>IDENTIFICATIVO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>
                          <a:solidFill>
                            <a:srgbClr val="000000"/>
                          </a:solidFill>
                        </a:rPr>
                        <a:t>CASO D’USO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UC2</a:t>
                      </a:r>
                      <a:r>
                        <a:rPr lang="it"/>
                        <a:t>.</a:t>
                      </a:r>
                      <a:r>
                        <a:rPr lang="it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Selezione del file JSON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430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UC3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UC3.1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Selezione database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2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UC3.2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rgbClr val="000000"/>
                          </a:solidFill>
                        </a:rPr>
                        <a:t>Selezione del nodo del flusso dati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pSp>
        <p:nvGrpSpPr>
          <p:cNvPr id="745" name="Google Shape;745;p43"/>
          <p:cNvGrpSpPr/>
          <p:nvPr/>
        </p:nvGrpSpPr>
        <p:grpSpPr>
          <a:xfrm>
            <a:off x="586258" y="2767863"/>
            <a:ext cx="859599" cy="458182"/>
            <a:chOff x="4662475" y="1976500"/>
            <a:chExt cx="68725" cy="36625"/>
          </a:xfrm>
        </p:grpSpPr>
        <p:sp>
          <p:nvSpPr>
            <p:cNvPr id="746" name="Google Shape;746;p43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900" y="102925"/>
            <a:ext cx="788525" cy="7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0" y="4691200"/>
            <a:ext cx="319175" cy="3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4"/>
          <p:cNvSpPr txBox="1"/>
          <p:nvPr/>
        </p:nvSpPr>
        <p:spPr>
          <a:xfrm>
            <a:off x="1697625" y="102150"/>
            <a:ext cx="5325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uno sguardo agli uml</a:t>
            </a:r>
            <a:endParaRPr/>
          </a:p>
        </p:txBody>
      </p:sp>
      <p:pic>
        <p:nvPicPr>
          <p:cNvPr id="756" name="Google Shape;7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825" y="3750400"/>
            <a:ext cx="2216549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759" name="Google Shape;75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550" y="1128600"/>
            <a:ext cx="5201557" cy="32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9061" y="1033338"/>
            <a:ext cx="4412038" cy="32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900" y="102925"/>
            <a:ext cx="788525" cy="7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0" y="4691200"/>
            <a:ext cx="319175" cy="3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5"/>
          <p:cNvSpPr txBox="1"/>
          <p:nvPr/>
        </p:nvSpPr>
        <p:spPr>
          <a:xfrm>
            <a:off x="1545225" y="102150"/>
            <a:ext cx="5719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uno sguardo agli uml (2)</a:t>
            </a:r>
            <a:endParaRPr/>
          </a:p>
        </p:txBody>
      </p:sp>
      <p:pic>
        <p:nvPicPr>
          <p:cNvPr id="768" name="Google Shape;7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950" y="100150"/>
            <a:ext cx="1624200" cy="15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825" y="3750400"/>
            <a:ext cx="2216549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chemeClr val="lt2"/>
                </a:solidFill>
              </a:rPr>
              <a:t>/20</a:t>
            </a:r>
            <a:endParaRPr/>
          </a:p>
        </p:txBody>
      </p:sp>
      <p:pic>
        <p:nvPicPr>
          <p:cNvPr id="771" name="Google Shape;77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0250" y="1062600"/>
            <a:ext cx="3683875" cy="38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41833">
            <a:off x="2650225" y="1427276"/>
            <a:ext cx="1396260" cy="93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4150" y="1062600"/>
            <a:ext cx="4216078" cy="39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O Consulting by Slidesgo">
  <a:themeElements>
    <a:clrScheme name="Simple Light">
      <a:dk1>
        <a:srgbClr val="552BF7"/>
      </a:dk1>
      <a:lt1>
        <a:srgbClr val="A200FF"/>
      </a:lt1>
      <a:dk2>
        <a:srgbClr val="FCFFA5"/>
      </a:dk2>
      <a:lt2>
        <a:srgbClr val="FFFFFF"/>
      </a:lt2>
      <a:accent1>
        <a:srgbClr val="633BFD"/>
      </a:accent1>
      <a:accent2>
        <a:srgbClr val="A200FF"/>
      </a:accent2>
      <a:accent3>
        <a:srgbClr val="FCFFA5"/>
      </a:accent3>
      <a:accent4>
        <a:srgbClr val="FFFFFF"/>
      </a:accent4>
      <a:accent5>
        <a:srgbClr val="633BFD"/>
      </a:accent5>
      <a:accent6>
        <a:srgbClr val="A200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